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1"/>
  </p:sldMasterIdLst>
  <p:notesMasterIdLst>
    <p:notesMasterId r:id="rId73"/>
  </p:notesMasterIdLst>
  <p:sldIdLst>
    <p:sldId id="256" r:id="rId2"/>
    <p:sldId id="332" r:id="rId3"/>
    <p:sldId id="258" r:id="rId4"/>
    <p:sldId id="337" r:id="rId5"/>
    <p:sldId id="338" r:id="rId6"/>
    <p:sldId id="259" r:id="rId7"/>
    <p:sldId id="260" r:id="rId8"/>
    <p:sldId id="335" r:id="rId9"/>
    <p:sldId id="261" r:id="rId10"/>
    <p:sldId id="262" r:id="rId11"/>
    <p:sldId id="263" r:id="rId12"/>
    <p:sldId id="272" r:id="rId13"/>
    <p:sldId id="336" r:id="rId14"/>
    <p:sldId id="264" r:id="rId15"/>
    <p:sldId id="271" r:id="rId16"/>
    <p:sldId id="257" r:id="rId17"/>
    <p:sldId id="265" r:id="rId18"/>
    <p:sldId id="266" r:id="rId19"/>
    <p:sldId id="267" r:id="rId20"/>
    <p:sldId id="268" r:id="rId21"/>
    <p:sldId id="269" r:id="rId22"/>
    <p:sldId id="333" r:id="rId23"/>
    <p:sldId id="334" r:id="rId24"/>
    <p:sldId id="275" r:id="rId25"/>
    <p:sldId id="278" r:id="rId26"/>
    <p:sldId id="276" r:id="rId27"/>
    <p:sldId id="277" r:id="rId28"/>
    <p:sldId id="279" r:id="rId29"/>
    <p:sldId id="280" r:id="rId30"/>
    <p:sldId id="281" r:id="rId31"/>
    <p:sldId id="282" r:id="rId32"/>
    <p:sldId id="286" r:id="rId33"/>
    <p:sldId id="287" r:id="rId34"/>
    <p:sldId id="298" r:id="rId35"/>
    <p:sldId id="288" r:id="rId36"/>
    <p:sldId id="289" r:id="rId37"/>
    <p:sldId id="290" r:id="rId38"/>
    <p:sldId id="291" r:id="rId39"/>
    <p:sldId id="292" r:id="rId40"/>
    <p:sldId id="293" r:id="rId41"/>
    <p:sldId id="294" r:id="rId42"/>
    <p:sldId id="295" r:id="rId43"/>
    <p:sldId id="296" r:id="rId44"/>
    <p:sldId id="297"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2" r:id="rId58"/>
    <p:sldId id="313" r:id="rId59"/>
    <p:sldId id="317" r:id="rId60"/>
    <p:sldId id="318" r:id="rId61"/>
    <p:sldId id="319" r:id="rId62"/>
    <p:sldId id="321" r:id="rId63"/>
    <p:sldId id="322" r:id="rId64"/>
    <p:sldId id="323" r:id="rId65"/>
    <p:sldId id="324" r:id="rId66"/>
    <p:sldId id="325" r:id="rId67"/>
    <p:sldId id="326" r:id="rId68"/>
    <p:sldId id="327" r:id="rId69"/>
    <p:sldId id="328" r:id="rId70"/>
    <p:sldId id="329" r:id="rId71"/>
    <p:sldId id="331" r:id="rId72"/>
  </p:sldIdLst>
  <p:sldSz cx="6553200" cy="9290050"/>
  <p:notesSz cx="6858000" cy="9144000"/>
  <p:custShowLst>
    <p:custShow name="Произвольный показ 1" id="0">
      <p:sldLst>
        <p:sld r:id="rId2"/>
        <p:sld r:id="rId4"/>
        <p:sld r:id="rId7"/>
        <p:sld r:id="rId8"/>
        <p:sld r:id="rId10"/>
        <p:sld r:id="rId11"/>
        <p:sld r:id="rId12"/>
      </p:sldLst>
    </p:custShow>
  </p:custShowLst>
  <p:defaultTextStyle>
    <a:defPPr>
      <a:defRPr lang="ru-RU"/>
    </a:defPPr>
    <a:lvl1pPr marL="0" algn="l" defTabSz="949210" rtl="0" eaLnBrk="1" latinLnBrk="0" hangingPunct="1">
      <a:defRPr sz="1900" kern="1200">
        <a:solidFill>
          <a:schemeClr val="tx1"/>
        </a:solidFill>
        <a:latin typeface="+mn-lt"/>
        <a:ea typeface="+mn-ea"/>
        <a:cs typeface="+mn-cs"/>
      </a:defRPr>
    </a:lvl1pPr>
    <a:lvl2pPr marL="474605" algn="l" defTabSz="949210" rtl="0" eaLnBrk="1" latinLnBrk="0" hangingPunct="1">
      <a:defRPr sz="1900" kern="1200">
        <a:solidFill>
          <a:schemeClr val="tx1"/>
        </a:solidFill>
        <a:latin typeface="+mn-lt"/>
        <a:ea typeface="+mn-ea"/>
        <a:cs typeface="+mn-cs"/>
      </a:defRPr>
    </a:lvl2pPr>
    <a:lvl3pPr marL="949210" algn="l" defTabSz="949210" rtl="0" eaLnBrk="1" latinLnBrk="0" hangingPunct="1">
      <a:defRPr sz="1900" kern="1200">
        <a:solidFill>
          <a:schemeClr val="tx1"/>
        </a:solidFill>
        <a:latin typeface="+mn-lt"/>
        <a:ea typeface="+mn-ea"/>
        <a:cs typeface="+mn-cs"/>
      </a:defRPr>
    </a:lvl3pPr>
    <a:lvl4pPr marL="1423815" algn="l" defTabSz="949210" rtl="0" eaLnBrk="1" latinLnBrk="0" hangingPunct="1">
      <a:defRPr sz="1900" kern="1200">
        <a:solidFill>
          <a:schemeClr val="tx1"/>
        </a:solidFill>
        <a:latin typeface="+mn-lt"/>
        <a:ea typeface="+mn-ea"/>
        <a:cs typeface="+mn-cs"/>
      </a:defRPr>
    </a:lvl4pPr>
    <a:lvl5pPr marL="1898420" algn="l" defTabSz="949210" rtl="0" eaLnBrk="1" latinLnBrk="0" hangingPunct="1">
      <a:defRPr sz="1900" kern="1200">
        <a:solidFill>
          <a:schemeClr val="tx1"/>
        </a:solidFill>
        <a:latin typeface="+mn-lt"/>
        <a:ea typeface="+mn-ea"/>
        <a:cs typeface="+mn-cs"/>
      </a:defRPr>
    </a:lvl5pPr>
    <a:lvl6pPr marL="2373025" algn="l" defTabSz="949210" rtl="0" eaLnBrk="1" latinLnBrk="0" hangingPunct="1">
      <a:defRPr sz="1900" kern="1200">
        <a:solidFill>
          <a:schemeClr val="tx1"/>
        </a:solidFill>
        <a:latin typeface="+mn-lt"/>
        <a:ea typeface="+mn-ea"/>
        <a:cs typeface="+mn-cs"/>
      </a:defRPr>
    </a:lvl6pPr>
    <a:lvl7pPr marL="2847630" algn="l" defTabSz="949210" rtl="0" eaLnBrk="1" latinLnBrk="0" hangingPunct="1">
      <a:defRPr sz="1900" kern="1200">
        <a:solidFill>
          <a:schemeClr val="tx1"/>
        </a:solidFill>
        <a:latin typeface="+mn-lt"/>
        <a:ea typeface="+mn-ea"/>
        <a:cs typeface="+mn-cs"/>
      </a:defRPr>
    </a:lvl7pPr>
    <a:lvl8pPr marL="3322235" algn="l" defTabSz="949210" rtl="0" eaLnBrk="1" latinLnBrk="0" hangingPunct="1">
      <a:defRPr sz="1900" kern="1200">
        <a:solidFill>
          <a:schemeClr val="tx1"/>
        </a:solidFill>
        <a:latin typeface="+mn-lt"/>
        <a:ea typeface="+mn-ea"/>
        <a:cs typeface="+mn-cs"/>
      </a:defRPr>
    </a:lvl8pPr>
    <a:lvl9pPr marL="3796840" algn="l" defTabSz="949210"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7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6" autoAdjust="0"/>
    <p:restoredTop sz="94660"/>
  </p:normalViewPr>
  <p:slideViewPr>
    <p:cSldViewPr>
      <p:cViewPr>
        <p:scale>
          <a:sx n="69" d="100"/>
          <a:sy n="69" d="100"/>
        </p:scale>
        <p:origin x="-1422" y="-72"/>
      </p:cViewPr>
      <p:guideLst>
        <p:guide orient="horz" pos="2927"/>
        <p:guide pos="2064"/>
      </p:guideLst>
    </p:cSldViewPr>
  </p:slideViewPr>
  <p:notesTextViewPr>
    <p:cViewPr>
      <p:scale>
        <a:sx n="100" d="100"/>
        <a:sy n="100" d="100"/>
      </p:scale>
      <p:origin x="0" y="0"/>
    </p:cViewPr>
  </p:notesTextViewPr>
  <p:sorterViewPr>
    <p:cViewPr>
      <p:scale>
        <a:sx n="66" d="100"/>
        <a:sy n="66" d="100"/>
      </p:scale>
      <p:origin x="0" y="27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AD47DB-B8C4-48CD-9012-7ED9713C68F2}" type="datetimeFigureOut">
              <a:rPr lang="ru-RU" smtClean="0"/>
              <a:pPr/>
              <a:t>07.09.2011</a:t>
            </a:fld>
            <a:endParaRPr lang="ru-RU"/>
          </a:p>
        </p:txBody>
      </p:sp>
      <p:sp>
        <p:nvSpPr>
          <p:cNvPr id="4" name="Образ слайда 3"/>
          <p:cNvSpPr>
            <a:spLocks noGrp="1" noRot="1" noChangeAspect="1"/>
          </p:cNvSpPr>
          <p:nvPr>
            <p:ph type="sldImg" idx="2"/>
          </p:nvPr>
        </p:nvSpPr>
        <p:spPr>
          <a:xfrm>
            <a:off x="2219325" y="685800"/>
            <a:ext cx="24193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38B87-FA57-4722-A08D-994ABC5A88DD}" type="slidenum">
              <a:rPr lang="ru-RU" smtClean="0"/>
              <a:pPr/>
              <a:t>‹#›</a:t>
            </a:fld>
            <a:endParaRPr lang="ru-RU"/>
          </a:p>
        </p:txBody>
      </p:sp>
    </p:spTree>
    <p:extLst>
      <p:ext uri="{BB962C8B-B14F-4D97-AF65-F5344CB8AC3E}">
        <p14:creationId xmlns:p14="http://schemas.microsoft.com/office/powerpoint/2010/main" val="3430693758"/>
      </p:ext>
    </p:extLst>
  </p:cSld>
  <p:clrMap bg1="lt1" tx1="dk1" bg2="lt2" tx2="dk2" accent1="accent1" accent2="accent2" accent3="accent3" accent4="accent4" accent5="accent5" accent6="accent6" hlink="hlink" folHlink="folHlink"/>
  <p:notesStyle>
    <a:lvl1pPr marL="0" algn="l" defTabSz="949210" rtl="0" eaLnBrk="1" latinLnBrk="0" hangingPunct="1">
      <a:defRPr sz="1300" kern="1200">
        <a:solidFill>
          <a:schemeClr val="tx1"/>
        </a:solidFill>
        <a:latin typeface="+mn-lt"/>
        <a:ea typeface="+mn-ea"/>
        <a:cs typeface="+mn-cs"/>
      </a:defRPr>
    </a:lvl1pPr>
    <a:lvl2pPr marL="474605" algn="l" defTabSz="949210" rtl="0" eaLnBrk="1" latinLnBrk="0" hangingPunct="1">
      <a:defRPr sz="1300" kern="1200">
        <a:solidFill>
          <a:schemeClr val="tx1"/>
        </a:solidFill>
        <a:latin typeface="+mn-lt"/>
        <a:ea typeface="+mn-ea"/>
        <a:cs typeface="+mn-cs"/>
      </a:defRPr>
    </a:lvl2pPr>
    <a:lvl3pPr marL="949210" algn="l" defTabSz="949210" rtl="0" eaLnBrk="1" latinLnBrk="0" hangingPunct="1">
      <a:defRPr sz="1300" kern="1200">
        <a:solidFill>
          <a:schemeClr val="tx1"/>
        </a:solidFill>
        <a:latin typeface="+mn-lt"/>
        <a:ea typeface="+mn-ea"/>
        <a:cs typeface="+mn-cs"/>
      </a:defRPr>
    </a:lvl3pPr>
    <a:lvl4pPr marL="1423815" algn="l" defTabSz="949210" rtl="0" eaLnBrk="1" latinLnBrk="0" hangingPunct="1">
      <a:defRPr sz="1300" kern="1200">
        <a:solidFill>
          <a:schemeClr val="tx1"/>
        </a:solidFill>
        <a:latin typeface="+mn-lt"/>
        <a:ea typeface="+mn-ea"/>
        <a:cs typeface="+mn-cs"/>
      </a:defRPr>
    </a:lvl4pPr>
    <a:lvl5pPr marL="1898420" algn="l" defTabSz="949210" rtl="0" eaLnBrk="1" latinLnBrk="0" hangingPunct="1">
      <a:defRPr sz="1300" kern="1200">
        <a:solidFill>
          <a:schemeClr val="tx1"/>
        </a:solidFill>
        <a:latin typeface="+mn-lt"/>
        <a:ea typeface="+mn-ea"/>
        <a:cs typeface="+mn-cs"/>
      </a:defRPr>
    </a:lvl5pPr>
    <a:lvl6pPr marL="2373025" algn="l" defTabSz="949210" rtl="0" eaLnBrk="1" latinLnBrk="0" hangingPunct="1">
      <a:defRPr sz="1300" kern="1200">
        <a:solidFill>
          <a:schemeClr val="tx1"/>
        </a:solidFill>
        <a:latin typeface="+mn-lt"/>
        <a:ea typeface="+mn-ea"/>
        <a:cs typeface="+mn-cs"/>
      </a:defRPr>
    </a:lvl6pPr>
    <a:lvl7pPr marL="2847630" algn="l" defTabSz="949210" rtl="0" eaLnBrk="1" latinLnBrk="0" hangingPunct="1">
      <a:defRPr sz="1300" kern="1200">
        <a:solidFill>
          <a:schemeClr val="tx1"/>
        </a:solidFill>
        <a:latin typeface="+mn-lt"/>
        <a:ea typeface="+mn-ea"/>
        <a:cs typeface="+mn-cs"/>
      </a:defRPr>
    </a:lvl7pPr>
    <a:lvl8pPr marL="3322235" algn="l" defTabSz="949210" rtl="0" eaLnBrk="1" latinLnBrk="0" hangingPunct="1">
      <a:defRPr sz="1300" kern="1200">
        <a:solidFill>
          <a:schemeClr val="tx1"/>
        </a:solidFill>
        <a:latin typeface="+mn-lt"/>
        <a:ea typeface="+mn-ea"/>
        <a:cs typeface="+mn-cs"/>
      </a:defRPr>
    </a:lvl8pPr>
    <a:lvl9pPr marL="3796840" algn="l" defTabSz="94921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2</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18</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19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4</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7</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8</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10</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11</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12</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15</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9325" y="685800"/>
            <a:ext cx="24193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C38B87-FA57-4722-A08D-994ABC5A88DD}" type="slidenum">
              <a:rPr lang="ru-RU" smtClean="0"/>
              <a:pPr/>
              <a:t>17</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C286B052-DFE0-44CC-A42B-A1E3DB48625F}" type="slidenum">
              <a:rPr lang="ru-RU" smtClean="0"/>
              <a:pPr/>
              <a:t>‹#›</a:t>
            </a:fld>
            <a:endParaRPr lang="ru-RU"/>
          </a:p>
        </p:txBody>
      </p:sp>
      <p:sp>
        <p:nvSpPr>
          <p:cNvPr id="32" name="Прямоугольник 31"/>
          <p:cNvSpPr/>
          <p:nvPr/>
        </p:nvSpPr>
        <p:spPr>
          <a:xfrm>
            <a:off x="0" y="0"/>
            <a:ext cx="262128" cy="9285249"/>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39" name="Прямоугольник 38"/>
          <p:cNvSpPr/>
          <p:nvPr/>
        </p:nvSpPr>
        <p:spPr>
          <a:xfrm>
            <a:off x="221850" y="921796"/>
            <a:ext cx="32766"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40" name="Прямоугольник 39"/>
          <p:cNvSpPr/>
          <p:nvPr/>
        </p:nvSpPr>
        <p:spPr>
          <a:xfrm>
            <a:off x="192838" y="921796"/>
            <a:ext cx="19659"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41" name="Прямоугольник 40"/>
          <p:cNvSpPr/>
          <p:nvPr/>
        </p:nvSpPr>
        <p:spPr>
          <a:xfrm>
            <a:off x="179182" y="921796"/>
            <a:ext cx="6553"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42" name="Прямоугольник 41"/>
          <p:cNvSpPr/>
          <p:nvPr/>
        </p:nvSpPr>
        <p:spPr>
          <a:xfrm>
            <a:off x="158935" y="921796"/>
            <a:ext cx="6553"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655322" y="5883699"/>
            <a:ext cx="5570220" cy="2675534"/>
          </a:xfrm>
        </p:spPr>
        <p:txBody>
          <a:bodyPr/>
          <a:lstStyle>
            <a:lvl1pPr marR="9492" algn="l">
              <a:defRPr sz="41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655322" y="3839888"/>
            <a:ext cx="5570220" cy="2043811"/>
          </a:xfrm>
        </p:spPr>
        <p:txBody>
          <a:bodyPr lIns="104413" tIns="47460" anchor="b"/>
          <a:lstStyle>
            <a:lvl1pPr marL="0" indent="0" algn="l">
              <a:spcBef>
                <a:spcPts val="0"/>
              </a:spcBef>
              <a:buNone/>
              <a:defRPr sz="2100">
                <a:solidFill>
                  <a:schemeClr val="tx1"/>
                </a:solidFill>
              </a:defRPr>
            </a:lvl1pPr>
            <a:lvl2pPr marL="474605" indent="0" algn="ctr">
              <a:buNone/>
            </a:lvl2pPr>
            <a:lvl3pPr marL="949210" indent="0" algn="ctr">
              <a:buNone/>
            </a:lvl3pPr>
            <a:lvl4pPr marL="1423815" indent="0" algn="ctr">
              <a:buNone/>
            </a:lvl4pPr>
            <a:lvl5pPr marL="1898420" indent="0" algn="ctr">
              <a:buNone/>
            </a:lvl5pPr>
            <a:lvl6pPr marL="2373025" indent="0" algn="ctr">
              <a:buNone/>
            </a:lvl6pPr>
            <a:lvl7pPr marL="2847630" indent="0" algn="ctr">
              <a:buNone/>
            </a:lvl7pPr>
            <a:lvl8pPr marL="3322235" indent="0" algn="ctr">
              <a:buNone/>
            </a:lvl8pPr>
            <a:lvl9pPr marL="379684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182960" y="6837352"/>
            <a:ext cx="52425" cy="229154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65" name="Прямоугольник 64"/>
          <p:cNvSpPr/>
          <p:nvPr/>
        </p:nvSpPr>
        <p:spPr>
          <a:xfrm>
            <a:off x="182960" y="6497914"/>
            <a:ext cx="52425" cy="309668"/>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66" name="Прямоугольник 65"/>
          <p:cNvSpPr/>
          <p:nvPr/>
        </p:nvSpPr>
        <p:spPr>
          <a:xfrm>
            <a:off x="182960" y="6282346"/>
            <a:ext cx="52425" cy="185801"/>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67" name="Прямоугольник 66"/>
          <p:cNvSpPr/>
          <p:nvPr/>
        </p:nvSpPr>
        <p:spPr>
          <a:xfrm>
            <a:off x="182960" y="6153486"/>
            <a:ext cx="52425" cy="9909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286B052-DFE0-44CC-A42B-A1E3DB4862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751072" y="372037"/>
            <a:ext cx="1419860" cy="7926648"/>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36880" y="372037"/>
            <a:ext cx="4204970" cy="7926648"/>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286B052-DFE0-44CC-A42B-A1E3DB4862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286B052-DFE0-44CC-A42B-A1E3DB4862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3460751" y="1454723"/>
            <a:ext cx="3097531" cy="7844932"/>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15" name="Полилиния 14"/>
          <p:cNvSpPr>
            <a:spLocks/>
          </p:cNvSpPr>
          <p:nvPr/>
        </p:nvSpPr>
        <p:spPr bwMode="auto">
          <a:xfrm>
            <a:off x="268012" y="2"/>
            <a:ext cx="3952085" cy="8961325"/>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13" name="Полилиния 12"/>
          <p:cNvSpPr>
            <a:spLocks/>
          </p:cNvSpPr>
          <p:nvPr/>
        </p:nvSpPr>
        <p:spPr bwMode="auto">
          <a:xfrm rot="5236414">
            <a:off x="1885315" y="2388910"/>
            <a:ext cx="5574030" cy="851916"/>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16" name="Полилиния 15"/>
          <p:cNvSpPr>
            <a:spLocks/>
          </p:cNvSpPr>
          <p:nvPr/>
        </p:nvSpPr>
        <p:spPr bwMode="auto">
          <a:xfrm>
            <a:off x="4259580" y="1"/>
            <a:ext cx="1965960" cy="5780476"/>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17" name="Полилиния 16"/>
          <p:cNvSpPr>
            <a:spLocks/>
          </p:cNvSpPr>
          <p:nvPr/>
        </p:nvSpPr>
        <p:spPr bwMode="auto">
          <a:xfrm>
            <a:off x="4259582" y="5780476"/>
            <a:ext cx="2293620" cy="1548341"/>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18" name="Полилиния 17"/>
          <p:cNvSpPr>
            <a:spLocks/>
          </p:cNvSpPr>
          <p:nvPr/>
        </p:nvSpPr>
        <p:spPr bwMode="auto">
          <a:xfrm>
            <a:off x="4259582" y="1"/>
            <a:ext cx="982980" cy="5780476"/>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19" name="Полилиния 18"/>
          <p:cNvSpPr>
            <a:spLocks/>
          </p:cNvSpPr>
          <p:nvPr/>
        </p:nvSpPr>
        <p:spPr bwMode="auto">
          <a:xfrm>
            <a:off x="4262995" y="5752520"/>
            <a:ext cx="1498362" cy="3537531"/>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20" name="Полилиния 19"/>
          <p:cNvSpPr>
            <a:spLocks/>
          </p:cNvSpPr>
          <p:nvPr/>
        </p:nvSpPr>
        <p:spPr bwMode="auto">
          <a:xfrm>
            <a:off x="4259582" y="5780477"/>
            <a:ext cx="1146810" cy="3509574"/>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21" name="Полилиния 20"/>
          <p:cNvSpPr>
            <a:spLocks/>
          </p:cNvSpPr>
          <p:nvPr/>
        </p:nvSpPr>
        <p:spPr bwMode="auto">
          <a:xfrm>
            <a:off x="4259582" y="1858011"/>
            <a:ext cx="2293620" cy="3922465"/>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22" name="Полилиния 21"/>
          <p:cNvSpPr>
            <a:spLocks/>
          </p:cNvSpPr>
          <p:nvPr/>
        </p:nvSpPr>
        <p:spPr bwMode="auto">
          <a:xfrm>
            <a:off x="4259582" y="2374125"/>
            <a:ext cx="2293620" cy="3406351"/>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23" name="Полилиния 22"/>
          <p:cNvSpPr>
            <a:spLocks/>
          </p:cNvSpPr>
          <p:nvPr/>
        </p:nvSpPr>
        <p:spPr bwMode="auto">
          <a:xfrm>
            <a:off x="709930" y="5780477"/>
            <a:ext cx="3549650" cy="3509574"/>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24" name="Полилиния 23"/>
          <p:cNvSpPr>
            <a:spLocks/>
          </p:cNvSpPr>
          <p:nvPr/>
        </p:nvSpPr>
        <p:spPr bwMode="auto">
          <a:xfrm>
            <a:off x="382272" y="5780477"/>
            <a:ext cx="3822700" cy="3509574"/>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25" name="Полилиния 24"/>
          <p:cNvSpPr>
            <a:spLocks/>
          </p:cNvSpPr>
          <p:nvPr/>
        </p:nvSpPr>
        <p:spPr bwMode="auto">
          <a:xfrm>
            <a:off x="262890" y="3303130"/>
            <a:ext cx="4041140" cy="2477346"/>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26" name="Полилиния 25"/>
          <p:cNvSpPr>
            <a:spLocks/>
          </p:cNvSpPr>
          <p:nvPr/>
        </p:nvSpPr>
        <p:spPr bwMode="auto">
          <a:xfrm>
            <a:off x="262890" y="2890238"/>
            <a:ext cx="4041140" cy="2890239"/>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27" name="Полилиния 26"/>
          <p:cNvSpPr>
            <a:spLocks/>
          </p:cNvSpPr>
          <p:nvPr/>
        </p:nvSpPr>
        <p:spPr bwMode="auto">
          <a:xfrm>
            <a:off x="3276602" y="5780477"/>
            <a:ext cx="982980" cy="3509574"/>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4921" tIns="47460" rIns="94921" bIns="47460" anchor="t" compatLnSpc="1"/>
          <a:lstStyle>
            <a:extLst/>
          </a:lstStyle>
          <a:p>
            <a:endParaRPr kumimoji="0" lang="en-US"/>
          </a:p>
        </p:txBody>
      </p:sp>
      <p:sp>
        <p:nvSpPr>
          <p:cNvPr id="3" name="Текст 2"/>
          <p:cNvSpPr>
            <a:spLocks noGrp="1"/>
          </p:cNvSpPr>
          <p:nvPr>
            <p:ph type="body" idx="1"/>
          </p:nvPr>
        </p:nvSpPr>
        <p:spPr>
          <a:xfrm>
            <a:off x="506615" y="1831017"/>
            <a:ext cx="4097934" cy="1324132"/>
          </a:xfrm>
        </p:spPr>
        <p:txBody>
          <a:bodyPr lIns="85429" tIns="47460" bIns="0" anchor="t"/>
          <a:lstStyle>
            <a:lvl1pPr marL="56953" indent="0">
              <a:buNone/>
              <a:defRPr sz="2100">
                <a:solidFill>
                  <a:schemeClr val="tx1">
                    <a:tint val="75000"/>
                  </a:schemeClr>
                </a:solidFill>
              </a:defRPr>
            </a:lvl1pPr>
            <a:lvl2pPr>
              <a:buNone/>
              <a:defRPr sz="1900">
                <a:solidFill>
                  <a:schemeClr val="tx1">
                    <a:tint val="75000"/>
                  </a:schemeClr>
                </a:solidFill>
              </a:defRPr>
            </a:lvl2pPr>
            <a:lvl3pPr>
              <a:buNone/>
              <a:defRPr sz="17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286B052-DFE0-44CC-A42B-A1E3DB48625F}" type="slidenum">
              <a:rPr lang="ru-RU" smtClean="0"/>
              <a:pPr/>
              <a:t>‹#›</a:t>
            </a:fld>
            <a:endParaRPr lang="ru-RU"/>
          </a:p>
        </p:txBody>
      </p:sp>
      <p:sp>
        <p:nvSpPr>
          <p:cNvPr id="7" name="Прямоугольник 6"/>
          <p:cNvSpPr/>
          <p:nvPr/>
        </p:nvSpPr>
        <p:spPr>
          <a:xfrm>
            <a:off x="260265" y="544923"/>
            <a:ext cx="6094476" cy="1200561"/>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2" name="Заголовок 1"/>
          <p:cNvSpPr>
            <a:spLocks noGrp="1"/>
          </p:cNvSpPr>
          <p:nvPr>
            <p:ph type="title"/>
          </p:nvPr>
        </p:nvSpPr>
        <p:spPr>
          <a:xfrm>
            <a:off x="506614" y="693658"/>
            <a:ext cx="5845455" cy="1052872"/>
          </a:xfrm>
        </p:spPr>
        <p:txBody>
          <a:bodyPr tIns="66445"/>
          <a:lstStyle>
            <a:lvl1pPr algn="l">
              <a:buNone/>
              <a:defRPr sz="4000" b="0" cap="none" spc="-156" baseline="0"/>
            </a:lvl1pPr>
            <a:extLst/>
          </a:lstStyle>
          <a:p>
            <a:r>
              <a:rPr kumimoji="0" lang="ru-RU" smtClean="0"/>
              <a:t>Образец заголовка</a:t>
            </a:r>
            <a:endParaRPr kumimoji="0" lang="en-US"/>
          </a:p>
        </p:txBody>
      </p:sp>
      <p:sp>
        <p:nvSpPr>
          <p:cNvPr id="8" name="Прямоугольник 7"/>
          <p:cNvSpPr/>
          <p:nvPr/>
        </p:nvSpPr>
        <p:spPr>
          <a:xfrm flipH="1">
            <a:off x="266270" y="921796"/>
            <a:ext cx="19659"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9" name="Прямоугольник 8"/>
          <p:cNvSpPr/>
          <p:nvPr/>
        </p:nvSpPr>
        <p:spPr>
          <a:xfrm flipH="1">
            <a:off x="294629" y="921796"/>
            <a:ext cx="19659"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10" name="Прямоугольник 9"/>
          <p:cNvSpPr/>
          <p:nvPr/>
        </p:nvSpPr>
        <p:spPr>
          <a:xfrm flipH="1">
            <a:off x="321392" y="921796"/>
            <a:ext cx="6553"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11" name="Прямоугольник 10"/>
          <p:cNvSpPr/>
          <p:nvPr/>
        </p:nvSpPr>
        <p:spPr>
          <a:xfrm flipH="1">
            <a:off x="341639" y="921796"/>
            <a:ext cx="6553"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12" name="Прямоугольник 11"/>
          <p:cNvSpPr/>
          <p:nvPr/>
        </p:nvSpPr>
        <p:spPr>
          <a:xfrm>
            <a:off x="358678" y="921796"/>
            <a:ext cx="26213" cy="49547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663" y="693657"/>
            <a:ext cx="5897880" cy="1238674"/>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332782" y="2398377"/>
            <a:ext cx="2894330" cy="6131004"/>
          </a:xfrm>
        </p:spPr>
        <p:txBody>
          <a:bodyPr/>
          <a:lstStyle>
            <a:lvl1pPr>
              <a:defRPr sz="2900"/>
            </a:lvl1pPr>
            <a:lvl2pPr>
              <a:defRPr sz="2500"/>
            </a:lvl2pPr>
            <a:lvl3pPr>
              <a:defRPr sz="2100"/>
            </a:lvl3pPr>
            <a:lvl4pPr>
              <a:defRPr sz="1900"/>
            </a:lvl4pPr>
            <a:lvl5pPr>
              <a:defRPr sz="19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336332" y="2398377"/>
            <a:ext cx="2894330" cy="6131004"/>
          </a:xfrm>
        </p:spPr>
        <p:txBody>
          <a:bodyPr/>
          <a:lstStyle>
            <a:lvl1pPr>
              <a:defRPr sz="2900"/>
            </a:lvl1pPr>
            <a:lvl2pPr>
              <a:defRPr sz="2500"/>
            </a:lvl2pPr>
            <a:lvl3pPr>
              <a:defRPr sz="2100"/>
            </a:lvl3pPr>
            <a:lvl4pPr>
              <a:defRPr sz="1900"/>
            </a:lvl4pPr>
            <a:lvl5pPr>
              <a:defRPr sz="19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286B052-DFE0-44CC-A42B-A1E3DB4862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2" y="544924"/>
            <a:ext cx="6354741" cy="1200561"/>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2" name="Заголовок 1"/>
          <p:cNvSpPr>
            <a:spLocks noGrp="1"/>
          </p:cNvSpPr>
          <p:nvPr>
            <p:ph type="title"/>
          </p:nvPr>
        </p:nvSpPr>
        <p:spPr>
          <a:xfrm>
            <a:off x="361792" y="693657"/>
            <a:ext cx="5570220" cy="1238674"/>
          </a:xfrm>
        </p:spPr>
        <p:txBody>
          <a:bodyPr anchor="t"/>
          <a:lstStyle>
            <a:lvl1pPr>
              <a:defRPr sz="41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27661" y="2451542"/>
            <a:ext cx="2895468" cy="866641"/>
          </a:xfrm>
        </p:spPr>
        <p:txBody>
          <a:bodyPr anchor="ctr"/>
          <a:lstStyle>
            <a:lvl1pPr marL="75936" indent="0" algn="l">
              <a:buNone/>
              <a:defRPr sz="2500" b="1">
                <a:solidFill>
                  <a:schemeClr val="accent2"/>
                </a:solidFill>
              </a:defRPr>
            </a:lvl1pPr>
            <a:lvl2pPr>
              <a:buNone/>
              <a:defRPr sz="2100" b="1"/>
            </a:lvl2pPr>
            <a:lvl3pPr>
              <a:buNone/>
              <a:defRPr sz="1900" b="1"/>
            </a:lvl3pPr>
            <a:lvl4pPr>
              <a:buNone/>
              <a:defRPr sz="1700" b="1"/>
            </a:lvl4pPr>
            <a:lvl5pPr>
              <a:buNone/>
              <a:defRPr sz="17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328934" y="2451542"/>
            <a:ext cx="2896606" cy="866641"/>
          </a:xfrm>
        </p:spPr>
        <p:txBody>
          <a:bodyPr anchor="ctr"/>
          <a:lstStyle>
            <a:lvl1pPr marL="75936" indent="0">
              <a:buNone/>
              <a:defRPr sz="2500" b="1">
                <a:solidFill>
                  <a:schemeClr val="accent2"/>
                </a:solidFill>
              </a:defRPr>
            </a:lvl1pPr>
            <a:lvl2pPr>
              <a:buNone/>
              <a:defRPr sz="2100" b="1"/>
            </a:lvl2pPr>
            <a:lvl3pPr>
              <a:buNone/>
              <a:defRPr sz="1900" b="1"/>
            </a:lvl3pPr>
            <a:lvl4pPr>
              <a:buNone/>
              <a:defRPr sz="1700" b="1"/>
            </a:lvl4pPr>
            <a:lvl5pPr>
              <a:buNone/>
              <a:defRPr sz="17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27661" y="3331084"/>
            <a:ext cx="2895468" cy="5363456"/>
          </a:xfrm>
        </p:spPr>
        <p:txBody>
          <a:bodyPr/>
          <a:lstStyle>
            <a:lvl1pPr>
              <a:defRPr sz="2500"/>
            </a:lvl1pPr>
            <a:lvl2pPr>
              <a:defRPr sz="2100"/>
            </a:lvl2pPr>
            <a:lvl3pPr>
              <a:defRPr sz="1900"/>
            </a:lvl3pPr>
            <a:lvl4pPr>
              <a:defRPr sz="1700"/>
            </a:lvl4pPr>
            <a:lvl5pPr>
              <a:defRPr sz="17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328934" y="3331084"/>
            <a:ext cx="2896606" cy="5363456"/>
          </a:xfrm>
        </p:spPr>
        <p:txBody>
          <a:bodyPr/>
          <a:lstStyle>
            <a:lvl1pPr>
              <a:defRPr sz="2500"/>
            </a:lvl1pPr>
            <a:lvl2pPr>
              <a:defRPr sz="2100"/>
            </a:lvl2pPr>
            <a:lvl3pPr>
              <a:defRPr sz="1900"/>
            </a:lvl3pPr>
            <a:lvl4pPr>
              <a:defRPr sz="1700"/>
            </a:lvl4pPr>
            <a:lvl5pPr>
              <a:defRPr sz="17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286B052-DFE0-44CC-A42B-A1E3DB48625F}" type="slidenum">
              <a:rPr lang="ru-RU" smtClean="0"/>
              <a:pPr/>
              <a:t>‹#›</a:t>
            </a:fld>
            <a:endParaRPr lang="ru-RU"/>
          </a:p>
        </p:txBody>
      </p:sp>
      <p:sp>
        <p:nvSpPr>
          <p:cNvPr id="16" name="Прямоугольник 15"/>
          <p:cNvSpPr/>
          <p:nvPr/>
        </p:nvSpPr>
        <p:spPr>
          <a:xfrm>
            <a:off x="62916" y="921796"/>
            <a:ext cx="32766"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17" name="Прямоугольник 16"/>
          <p:cNvSpPr/>
          <p:nvPr/>
        </p:nvSpPr>
        <p:spPr>
          <a:xfrm>
            <a:off x="33904" y="921796"/>
            <a:ext cx="19659"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18" name="Прямоугольник 17"/>
          <p:cNvSpPr/>
          <p:nvPr/>
        </p:nvSpPr>
        <p:spPr>
          <a:xfrm>
            <a:off x="20248" y="921796"/>
            <a:ext cx="6553"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19" name="Прямоугольник 18"/>
          <p:cNvSpPr/>
          <p:nvPr/>
        </p:nvSpPr>
        <p:spPr>
          <a:xfrm>
            <a:off x="2" y="921796"/>
            <a:ext cx="6553"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20" name="Прямоугольник 19"/>
          <p:cNvSpPr/>
          <p:nvPr/>
        </p:nvSpPr>
        <p:spPr>
          <a:xfrm flipH="1">
            <a:off x="107337" y="921796"/>
            <a:ext cx="19659"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21" name="Прямоугольник 20"/>
          <p:cNvSpPr/>
          <p:nvPr/>
        </p:nvSpPr>
        <p:spPr>
          <a:xfrm flipH="1">
            <a:off x="135696" y="921796"/>
            <a:ext cx="19659"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22" name="Прямоугольник 21"/>
          <p:cNvSpPr/>
          <p:nvPr/>
        </p:nvSpPr>
        <p:spPr>
          <a:xfrm flipH="1">
            <a:off x="162459" y="921796"/>
            <a:ext cx="6553"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29" name="Прямоугольник 28"/>
          <p:cNvSpPr/>
          <p:nvPr/>
        </p:nvSpPr>
        <p:spPr>
          <a:xfrm flipH="1">
            <a:off x="182705" y="921796"/>
            <a:ext cx="6553"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30" name="Прямоугольник 29"/>
          <p:cNvSpPr/>
          <p:nvPr/>
        </p:nvSpPr>
        <p:spPr>
          <a:xfrm>
            <a:off x="199744" y="921796"/>
            <a:ext cx="26213" cy="49547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322" y="693657"/>
            <a:ext cx="5570220" cy="1238674"/>
          </a:xfrm>
        </p:spPr>
        <p:txBody>
          <a:bodyPr/>
          <a:lstStyle>
            <a:lvl1pPr>
              <a:defRPr sz="41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286B052-DFE0-44CC-A42B-A1E3DB4862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286B052-DFE0-44CC-A42B-A1E3DB4862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492" y="369884"/>
            <a:ext cx="5897880" cy="1574147"/>
          </a:xfrm>
        </p:spPr>
        <p:txBody>
          <a:bodyPr anchor="ctr"/>
          <a:lstStyle>
            <a:lvl1pPr algn="l">
              <a:buNone/>
              <a:defRPr sz="37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1490" y="1944030"/>
            <a:ext cx="1802130" cy="6193366"/>
          </a:xfrm>
        </p:spPr>
        <p:txBody>
          <a:bodyPr/>
          <a:lstStyle>
            <a:lvl1pPr marL="56953" indent="0">
              <a:buNone/>
              <a:defRPr sz="1900"/>
            </a:lvl1pPr>
            <a:lvl2pPr>
              <a:buNone/>
              <a:defRPr sz="13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457452" y="1944030"/>
            <a:ext cx="3931920" cy="6193366"/>
          </a:xfrm>
        </p:spPr>
        <p:txBody>
          <a:bodyPr/>
          <a:lstStyle>
            <a:lvl1pPr>
              <a:defRPr sz="3300"/>
            </a:lvl1pPr>
            <a:lvl2pPr>
              <a:defRPr sz="2900"/>
            </a:lvl2pPr>
            <a:lvl3pPr>
              <a:defRPr sz="2500"/>
            </a:lvl3pPr>
            <a:lvl4pPr>
              <a:defRPr sz="2100"/>
            </a:lvl4pPr>
            <a:lvl5pPr>
              <a:defRPr sz="21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E009207-D97D-4FA0-A5E2-A3ED2F13AFCD}" type="datetimeFigureOut">
              <a:rPr lang="ru-RU" smtClean="0"/>
              <a:pPr/>
              <a:t>07.09.2011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286B052-DFE0-44CC-A42B-A1E3DB4862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263756" y="4"/>
            <a:ext cx="6291072" cy="2544044"/>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cxnSp>
        <p:nvCxnSpPr>
          <p:cNvPr id="9" name="Прямая соединительная линия 8"/>
          <p:cNvCxnSpPr/>
          <p:nvPr/>
        </p:nvCxnSpPr>
        <p:spPr>
          <a:xfrm flipV="1">
            <a:off x="260293" y="2553516"/>
            <a:ext cx="629421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6059771" y="1692544"/>
            <a:ext cx="179843" cy="92068"/>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655320" y="597735"/>
            <a:ext cx="4914900" cy="950609"/>
          </a:xfrm>
        </p:spPr>
        <p:txBody>
          <a:bodyPr anchor="b"/>
          <a:lstStyle>
            <a:lvl1pPr algn="l">
              <a:buNone/>
              <a:defRPr sz="22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63756" y="2565375"/>
            <a:ext cx="6291072" cy="6719158"/>
          </a:xfrm>
          <a:solidFill>
            <a:schemeClr val="bg2"/>
          </a:solidFill>
        </p:spPr>
        <p:txBody>
          <a:bodyPr/>
          <a:lstStyle>
            <a:lvl1pPr marL="0" indent="0">
              <a:buNone/>
              <a:defRPr sz="33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655320" y="1558020"/>
            <a:ext cx="4914900" cy="929005"/>
          </a:xfrm>
        </p:spPr>
        <p:txBody>
          <a:bodyPr/>
          <a:lstStyle>
            <a:lvl1pPr marL="28476" indent="0">
              <a:spcBef>
                <a:spcPts val="0"/>
              </a:spcBef>
              <a:buNone/>
              <a:defRPr sz="1400">
                <a:solidFill>
                  <a:srgbClr val="FFFFFF"/>
                </a:solidFill>
              </a:defRPr>
            </a:lvl1pPr>
            <a:lvl2pPr>
              <a:defRPr sz="13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6168991" y="1898988"/>
            <a:ext cx="179843" cy="92068"/>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5920385" y="2038738"/>
            <a:ext cx="179843" cy="92068"/>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4641852" y="75184"/>
            <a:ext cx="1529080" cy="494608"/>
          </a:xfrm>
        </p:spPr>
        <p:txBody>
          <a:bodyPr/>
          <a:lstStyle>
            <a:extLst/>
          </a:lstStyle>
          <a:p>
            <a:fld id="{9E009207-D97D-4FA0-A5E2-A3ED2F13AFCD}" type="datetimeFigureOut">
              <a:rPr lang="ru-RU" smtClean="0"/>
              <a:pPr/>
              <a:t>07.09.2011</a:t>
            </a:fld>
            <a:endParaRPr lang="ru-RU"/>
          </a:p>
        </p:txBody>
      </p:sp>
      <p:sp>
        <p:nvSpPr>
          <p:cNvPr id="6" name="Нижний колонтитул 5"/>
          <p:cNvSpPr>
            <a:spLocks noGrp="1"/>
          </p:cNvSpPr>
          <p:nvPr>
            <p:ph type="ftr" sz="quarter" idx="11"/>
          </p:nvPr>
        </p:nvSpPr>
        <p:spPr>
          <a:xfrm>
            <a:off x="655320" y="75184"/>
            <a:ext cx="3986530" cy="494608"/>
          </a:xfrm>
        </p:spPr>
        <p:txBody>
          <a:bodyPr/>
          <a:lstStyle>
            <a:extLst/>
          </a:lstStyle>
          <a:p>
            <a:endParaRPr lang="ru-RU"/>
          </a:p>
        </p:txBody>
      </p:sp>
      <p:sp>
        <p:nvSpPr>
          <p:cNvPr id="7" name="Номер слайда 6"/>
          <p:cNvSpPr>
            <a:spLocks noGrp="1"/>
          </p:cNvSpPr>
          <p:nvPr>
            <p:ph type="sldNum" sz="quarter" idx="12"/>
          </p:nvPr>
        </p:nvSpPr>
        <p:spPr>
          <a:xfrm>
            <a:off x="6170930" y="75184"/>
            <a:ext cx="327660" cy="494608"/>
          </a:xfrm>
        </p:spPr>
        <p:txBody>
          <a:bodyPr/>
          <a:lstStyle>
            <a:extLst/>
          </a:lstStyle>
          <a:p>
            <a:fld id="{C286B052-DFE0-44CC-A42B-A1E3DB4862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262128" cy="9285249"/>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8" name="Прямоугольник 7"/>
          <p:cNvSpPr/>
          <p:nvPr/>
        </p:nvSpPr>
        <p:spPr>
          <a:xfrm>
            <a:off x="182960" y="6837352"/>
            <a:ext cx="52425" cy="229154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9" name="Прямоугольник 8"/>
          <p:cNvSpPr/>
          <p:nvPr/>
        </p:nvSpPr>
        <p:spPr>
          <a:xfrm>
            <a:off x="182960" y="6497914"/>
            <a:ext cx="52425" cy="309668"/>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10" name="Прямоугольник 9"/>
          <p:cNvSpPr/>
          <p:nvPr/>
        </p:nvSpPr>
        <p:spPr>
          <a:xfrm>
            <a:off x="182960" y="6282346"/>
            <a:ext cx="52425" cy="185801"/>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11" name="Прямоугольник 10"/>
          <p:cNvSpPr/>
          <p:nvPr/>
        </p:nvSpPr>
        <p:spPr>
          <a:xfrm>
            <a:off x="182960" y="6153486"/>
            <a:ext cx="52425" cy="9909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12" name="Прямоугольник 11"/>
          <p:cNvSpPr/>
          <p:nvPr/>
        </p:nvSpPr>
        <p:spPr>
          <a:xfrm>
            <a:off x="221850" y="921796"/>
            <a:ext cx="32766" cy="49547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15" name="Прямоугольник 14"/>
          <p:cNvSpPr/>
          <p:nvPr/>
        </p:nvSpPr>
        <p:spPr>
          <a:xfrm>
            <a:off x="192838" y="921796"/>
            <a:ext cx="19659" cy="49547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16" name="Прямоугольник 15"/>
          <p:cNvSpPr/>
          <p:nvPr/>
        </p:nvSpPr>
        <p:spPr>
          <a:xfrm>
            <a:off x="179182" y="921796"/>
            <a:ext cx="6553" cy="49547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a:p>
        </p:txBody>
      </p:sp>
      <p:sp>
        <p:nvSpPr>
          <p:cNvPr id="17" name="Прямоугольник 16"/>
          <p:cNvSpPr/>
          <p:nvPr/>
        </p:nvSpPr>
        <p:spPr>
          <a:xfrm>
            <a:off x="158935" y="921796"/>
            <a:ext cx="6553" cy="49547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4921" tIns="47460" rIns="94921" bIns="47460" anchor="ctr"/>
          <a:lstStyle>
            <a:extLst/>
          </a:lstStyle>
          <a:p>
            <a:pPr algn="ctr" eaLnBrk="1" latinLnBrk="0" hangingPunct="1"/>
            <a:endParaRPr kumimoji="0" lang="en-US" dirty="0"/>
          </a:p>
        </p:txBody>
      </p:sp>
      <p:sp>
        <p:nvSpPr>
          <p:cNvPr id="22" name="Заголовок 21"/>
          <p:cNvSpPr>
            <a:spLocks noGrp="1"/>
          </p:cNvSpPr>
          <p:nvPr>
            <p:ph type="title"/>
          </p:nvPr>
        </p:nvSpPr>
        <p:spPr>
          <a:xfrm>
            <a:off x="655322" y="693657"/>
            <a:ext cx="5570220" cy="1238674"/>
          </a:xfrm>
          <a:prstGeom prst="rect">
            <a:avLst/>
          </a:prstGeom>
        </p:spPr>
        <p:txBody>
          <a:bodyPr vert="horz" lIns="94921" tIns="47460" rIns="94921" bIns="47460"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655322" y="2416064"/>
            <a:ext cx="5570220" cy="6193366"/>
          </a:xfrm>
          <a:prstGeom prst="rect">
            <a:avLst/>
          </a:prstGeom>
        </p:spPr>
        <p:txBody>
          <a:bodyPr vert="horz" lIns="94921" tIns="47460" rIns="94921" bIns="4746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641852" y="8692222"/>
            <a:ext cx="1529080" cy="494608"/>
          </a:xfrm>
          <a:prstGeom prst="rect">
            <a:avLst/>
          </a:prstGeom>
        </p:spPr>
        <p:txBody>
          <a:bodyPr vert="horz" lIns="94921" tIns="47460" rIns="94921" bIns="47460" anchor="b"/>
          <a:lstStyle>
            <a:lvl1pPr algn="l" eaLnBrk="1" latinLnBrk="0" hangingPunct="1">
              <a:defRPr kumimoji="0" sz="1200">
                <a:solidFill>
                  <a:schemeClr val="tx2"/>
                </a:solidFill>
              </a:defRPr>
            </a:lvl1pPr>
            <a:extLst/>
          </a:lstStyle>
          <a:p>
            <a:fld id="{9E009207-D97D-4FA0-A5E2-A3ED2F13AFCD}" type="datetimeFigureOut">
              <a:rPr lang="ru-RU" smtClean="0"/>
              <a:pPr/>
              <a:t>07.09.2011</a:t>
            </a:fld>
            <a:endParaRPr lang="ru-RU"/>
          </a:p>
        </p:txBody>
      </p:sp>
      <p:sp>
        <p:nvSpPr>
          <p:cNvPr id="3" name="Нижний колонтитул 2"/>
          <p:cNvSpPr>
            <a:spLocks noGrp="1"/>
          </p:cNvSpPr>
          <p:nvPr>
            <p:ph type="ftr" sz="quarter" idx="3"/>
          </p:nvPr>
        </p:nvSpPr>
        <p:spPr>
          <a:xfrm>
            <a:off x="655320" y="8692222"/>
            <a:ext cx="3986530" cy="494608"/>
          </a:xfrm>
          <a:prstGeom prst="rect">
            <a:avLst/>
          </a:prstGeom>
        </p:spPr>
        <p:txBody>
          <a:bodyPr vert="horz" lIns="94921" tIns="47460" rIns="94921" bIns="47460" anchor="b"/>
          <a:lstStyle>
            <a:lvl1pPr algn="r" eaLnBrk="1" latinLnBrk="0" hangingPunct="1">
              <a:defRPr kumimoji="0" sz="1200">
                <a:solidFill>
                  <a:schemeClr val="tx2"/>
                </a:solidFill>
              </a:defRPr>
            </a:lvl1pPr>
            <a:extLst/>
          </a:lstStyle>
          <a:p>
            <a:endParaRPr lang="ru-RU"/>
          </a:p>
        </p:txBody>
      </p:sp>
      <p:sp>
        <p:nvSpPr>
          <p:cNvPr id="23" name="Номер слайда 22"/>
          <p:cNvSpPr>
            <a:spLocks noGrp="1"/>
          </p:cNvSpPr>
          <p:nvPr>
            <p:ph type="sldNum" sz="quarter" idx="4"/>
          </p:nvPr>
        </p:nvSpPr>
        <p:spPr>
          <a:xfrm>
            <a:off x="6170930" y="8692222"/>
            <a:ext cx="327660" cy="494608"/>
          </a:xfrm>
          <a:prstGeom prst="rect">
            <a:avLst/>
          </a:prstGeom>
        </p:spPr>
        <p:txBody>
          <a:bodyPr vert="horz" lIns="94921" tIns="47460" rIns="94921" bIns="47460" anchor="b"/>
          <a:lstStyle>
            <a:lvl1pPr algn="l" eaLnBrk="1" latinLnBrk="0" hangingPunct="1">
              <a:defRPr kumimoji="0" sz="1300">
                <a:solidFill>
                  <a:schemeClr val="tx2"/>
                </a:solidFill>
              </a:defRPr>
            </a:lvl1pPr>
            <a:extLst/>
          </a:lstStyle>
          <a:p>
            <a:fld id="{C286B052-DFE0-44CC-A42B-A1E3DB48625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kern="1200" spc="-104" baseline="0">
          <a:solidFill>
            <a:schemeClr val="tx2">
              <a:satMod val="200000"/>
            </a:schemeClr>
          </a:solidFill>
          <a:latin typeface="+mj-lt"/>
          <a:ea typeface="+mj-ea"/>
          <a:cs typeface="+mj-cs"/>
        </a:defRPr>
      </a:lvl1pPr>
      <a:extLst/>
    </p:titleStyle>
    <p:bodyStyle>
      <a:lvl1pPr marL="427144" indent="-355954" algn="l" rtl="0" eaLnBrk="1" latinLnBrk="0" hangingPunct="1">
        <a:spcBef>
          <a:spcPts val="726"/>
        </a:spcBef>
        <a:buClr>
          <a:schemeClr val="tx2"/>
        </a:buClr>
        <a:buSzPct val="95000"/>
        <a:buFont typeface="Wingdings"/>
        <a:buChar char=""/>
        <a:defRPr kumimoji="0" sz="3100" kern="1200">
          <a:solidFill>
            <a:schemeClr val="tx1"/>
          </a:solidFill>
          <a:latin typeface="+mn-lt"/>
          <a:ea typeface="+mn-ea"/>
          <a:cs typeface="+mn-cs"/>
        </a:defRPr>
      </a:lvl1pPr>
      <a:lvl2pPr marL="768860" indent="-296628" algn="l" rtl="0" eaLnBrk="1" latinLnBrk="0" hangingPunct="1">
        <a:spcBef>
          <a:spcPct val="20000"/>
        </a:spcBef>
        <a:buClr>
          <a:schemeClr val="accent2"/>
        </a:buClr>
        <a:buSzPct val="90000"/>
        <a:buFont typeface="Wingdings"/>
        <a:buChar char=""/>
        <a:defRPr kumimoji="0" sz="2700" kern="1200">
          <a:solidFill>
            <a:schemeClr val="tx1"/>
          </a:solidFill>
          <a:latin typeface="+mn-lt"/>
          <a:ea typeface="+mn-ea"/>
          <a:cs typeface="+mn-cs"/>
        </a:defRPr>
      </a:lvl2pPr>
      <a:lvl3pPr marL="1034639" indent="-237302" algn="l" rtl="0" eaLnBrk="1" latinLnBrk="0" hangingPunct="1">
        <a:spcBef>
          <a:spcPct val="20000"/>
        </a:spcBef>
        <a:buClr>
          <a:schemeClr val="accent2"/>
        </a:buClr>
        <a:buFont typeface="Wingdings 2"/>
        <a:buChar char=""/>
        <a:defRPr kumimoji="0" sz="2500" kern="1200">
          <a:solidFill>
            <a:schemeClr val="tx1"/>
          </a:solidFill>
          <a:latin typeface="+mn-lt"/>
          <a:ea typeface="+mn-ea"/>
          <a:cs typeface="+mn-cs"/>
        </a:defRPr>
      </a:lvl3pPr>
      <a:lvl4pPr marL="1309910" indent="-237302" algn="l" rtl="0" eaLnBrk="1" latinLnBrk="0" hangingPunct="1">
        <a:spcBef>
          <a:spcPct val="20000"/>
        </a:spcBef>
        <a:buClr>
          <a:schemeClr val="accent3"/>
        </a:buClr>
        <a:buFont typeface="Wingdings 3"/>
        <a:buChar char=""/>
        <a:defRPr kumimoji="0" sz="2300" kern="1200">
          <a:solidFill>
            <a:schemeClr val="tx1"/>
          </a:solidFill>
          <a:latin typeface="+mn-lt"/>
          <a:ea typeface="+mn-ea"/>
          <a:cs typeface="+mn-cs"/>
        </a:defRPr>
      </a:lvl4pPr>
      <a:lvl5pPr marL="1537720" indent="-218318" algn="l" rtl="0" eaLnBrk="1" latinLnBrk="0" hangingPunct="1">
        <a:spcBef>
          <a:spcPct val="20000"/>
        </a:spcBef>
        <a:buClr>
          <a:schemeClr val="accent3"/>
        </a:buClr>
        <a:buFont typeface="Wingdings 2"/>
        <a:buChar char=""/>
        <a:defRPr kumimoji="0" sz="2100" kern="1200">
          <a:solidFill>
            <a:schemeClr val="tx1"/>
          </a:solidFill>
          <a:latin typeface="+mn-lt"/>
          <a:ea typeface="+mn-ea"/>
          <a:cs typeface="+mn-cs"/>
        </a:defRPr>
      </a:lvl5pPr>
      <a:lvl6pPr marL="1775022" indent="-218318" algn="l" rtl="0" eaLnBrk="1" latinLnBrk="0" hangingPunct="1">
        <a:spcBef>
          <a:spcPct val="20000"/>
        </a:spcBef>
        <a:buClr>
          <a:schemeClr val="accent3"/>
        </a:buClr>
        <a:buFont typeface="Wingdings 2"/>
        <a:buChar char=""/>
        <a:defRPr kumimoji="0" sz="1900" kern="1200">
          <a:solidFill>
            <a:schemeClr val="tx1"/>
          </a:solidFill>
          <a:latin typeface="+mn-lt"/>
          <a:ea typeface="+mn-ea"/>
          <a:cs typeface="+mn-cs"/>
        </a:defRPr>
      </a:lvl6pPr>
      <a:lvl7pPr marL="1974356" indent="-189842" algn="l" rtl="0" eaLnBrk="1" latinLnBrk="0" hangingPunct="1">
        <a:spcBef>
          <a:spcPct val="20000"/>
        </a:spcBef>
        <a:buClr>
          <a:schemeClr val="accent4"/>
        </a:buClr>
        <a:buFont typeface="Wingdings 2"/>
        <a:buChar char=""/>
        <a:defRPr kumimoji="0" sz="1700" kern="1200">
          <a:solidFill>
            <a:schemeClr val="tx1"/>
          </a:solidFill>
          <a:latin typeface="+mn-lt"/>
          <a:ea typeface="+mn-ea"/>
          <a:cs typeface="+mn-cs"/>
        </a:defRPr>
      </a:lvl7pPr>
      <a:lvl8pPr marL="2173691" indent="-189842" algn="l" rtl="0" eaLnBrk="1" latinLnBrk="0" hangingPunct="1">
        <a:spcBef>
          <a:spcPct val="20000"/>
        </a:spcBef>
        <a:buClr>
          <a:schemeClr val="accent4"/>
        </a:buClr>
        <a:buFont typeface="Wingdings 2"/>
        <a:buChar char=""/>
        <a:defRPr kumimoji="0" sz="1700" kern="1200">
          <a:solidFill>
            <a:schemeClr val="tx1"/>
          </a:solidFill>
          <a:latin typeface="+mn-lt"/>
          <a:ea typeface="+mn-ea"/>
          <a:cs typeface="+mn-cs"/>
        </a:defRPr>
      </a:lvl8pPr>
      <a:lvl9pPr marL="2373025" indent="-189842" algn="l" rtl="0" eaLnBrk="1" latinLnBrk="0" hangingPunct="1">
        <a:spcBef>
          <a:spcPct val="20000"/>
        </a:spcBef>
        <a:buClr>
          <a:schemeClr val="accent4"/>
        </a:buClr>
        <a:buFont typeface="Wingdings 2"/>
        <a:buChar char=""/>
        <a:defRPr kumimoji="0" sz="17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74605" algn="l" rtl="0" eaLnBrk="1" latinLnBrk="0" hangingPunct="1">
        <a:defRPr kumimoji="0" kern="1200">
          <a:solidFill>
            <a:schemeClr val="tx1"/>
          </a:solidFill>
          <a:latin typeface="+mn-lt"/>
          <a:ea typeface="+mn-ea"/>
          <a:cs typeface="+mn-cs"/>
        </a:defRPr>
      </a:lvl2pPr>
      <a:lvl3pPr marL="949210" algn="l" rtl="0" eaLnBrk="1" latinLnBrk="0" hangingPunct="1">
        <a:defRPr kumimoji="0" kern="1200">
          <a:solidFill>
            <a:schemeClr val="tx1"/>
          </a:solidFill>
          <a:latin typeface="+mn-lt"/>
          <a:ea typeface="+mn-ea"/>
          <a:cs typeface="+mn-cs"/>
        </a:defRPr>
      </a:lvl3pPr>
      <a:lvl4pPr marL="1423815" algn="l" rtl="0" eaLnBrk="1" latinLnBrk="0" hangingPunct="1">
        <a:defRPr kumimoji="0" kern="1200">
          <a:solidFill>
            <a:schemeClr val="tx1"/>
          </a:solidFill>
          <a:latin typeface="+mn-lt"/>
          <a:ea typeface="+mn-ea"/>
          <a:cs typeface="+mn-cs"/>
        </a:defRPr>
      </a:lvl4pPr>
      <a:lvl5pPr marL="1898420" algn="l" rtl="0" eaLnBrk="1" latinLnBrk="0" hangingPunct="1">
        <a:defRPr kumimoji="0" kern="1200">
          <a:solidFill>
            <a:schemeClr val="tx1"/>
          </a:solidFill>
          <a:latin typeface="+mn-lt"/>
          <a:ea typeface="+mn-ea"/>
          <a:cs typeface="+mn-cs"/>
        </a:defRPr>
      </a:lvl5pPr>
      <a:lvl6pPr marL="2373025" algn="l" rtl="0" eaLnBrk="1" latinLnBrk="0" hangingPunct="1">
        <a:defRPr kumimoji="0" kern="1200">
          <a:solidFill>
            <a:schemeClr val="tx1"/>
          </a:solidFill>
          <a:latin typeface="+mn-lt"/>
          <a:ea typeface="+mn-ea"/>
          <a:cs typeface="+mn-cs"/>
        </a:defRPr>
      </a:lvl6pPr>
      <a:lvl7pPr marL="2847630" algn="l" rtl="0" eaLnBrk="1" latinLnBrk="0" hangingPunct="1">
        <a:defRPr kumimoji="0" kern="1200">
          <a:solidFill>
            <a:schemeClr val="tx1"/>
          </a:solidFill>
          <a:latin typeface="+mn-lt"/>
          <a:ea typeface="+mn-ea"/>
          <a:cs typeface="+mn-cs"/>
        </a:defRPr>
      </a:lvl7pPr>
      <a:lvl8pPr marL="3322235" algn="l" rtl="0" eaLnBrk="1" latinLnBrk="0" hangingPunct="1">
        <a:defRPr kumimoji="0" kern="1200">
          <a:solidFill>
            <a:schemeClr val="tx1"/>
          </a:solidFill>
          <a:latin typeface="+mn-lt"/>
          <a:ea typeface="+mn-ea"/>
          <a:cs typeface="+mn-cs"/>
        </a:defRPr>
      </a:lvl8pPr>
      <a:lvl9pPr marL="379684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audio" Target="file:///C:\Documents%20and%20Settings\Admin\&#1056;&#1072;&#1073;&#1086;&#1095;&#1080;&#1081;%20&#1089;&#1090;&#1086;&#1083;\jkjkfg.pptx256.wav"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file:///D:\musik\&#1056;&#1086;&#1082;&#1089;&#1077;&#1090;\Fading%20Like%20A%20Flower.avi" TargetMode="Externa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394" y="715935"/>
            <a:ext cx="5570220" cy="1238674"/>
          </a:xfrm>
        </p:spPr>
        <p:txBody>
          <a:bodyPr/>
          <a:lstStyle/>
          <a:p>
            <a:r>
              <a:rPr lang="en-US" sz="7200" dirty="0" smtClean="0"/>
              <a:t>Life Of</a:t>
            </a:r>
            <a:br>
              <a:rPr lang="en-US" sz="7200" dirty="0" smtClean="0"/>
            </a:br>
            <a:r>
              <a:rPr lang="en-US" sz="7200" dirty="0" smtClean="0"/>
              <a:t/>
            </a:r>
            <a:br>
              <a:rPr lang="en-US" sz="7200" dirty="0" smtClean="0"/>
            </a:br>
            <a:r>
              <a:rPr lang="en-US" sz="7200" dirty="0" smtClean="0"/>
              <a:t/>
            </a:r>
            <a:br>
              <a:rPr lang="en-US" sz="7200" dirty="0" smtClean="0"/>
            </a:br>
            <a:r>
              <a:rPr lang="en-US" sz="9600" dirty="0" smtClean="0"/>
              <a:t>Youth</a:t>
            </a:r>
            <a:endParaRPr lang="ru-RU" sz="7200" dirty="0"/>
          </a:p>
        </p:txBody>
      </p:sp>
      <p:sp>
        <p:nvSpPr>
          <p:cNvPr id="3" name="Подзаголовок 2"/>
          <p:cNvSpPr>
            <a:spLocks noGrp="1"/>
          </p:cNvSpPr>
          <p:nvPr>
            <p:ph type="subTitle" idx="4294967295"/>
          </p:nvPr>
        </p:nvSpPr>
        <p:spPr>
          <a:xfrm rot="575291">
            <a:off x="982663" y="3840163"/>
            <a:ext cx="5570537" cy="2043112"/>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ru-RU" dirty="0"/>
          </a:p>
        </p:txBody>
      </p:sp>
      <p:pic>
        <p:nvPicPr>
          <p:cNvPr id="6" name="jkjkfg.pptx256.wav">
            <a:hlinkClick r:id="" action="ppaction://media"/>
          </p:cNvPr>
          <p:cNvPicPr>
            <a:picLocks noRot="1" noChangeAspect="1"/>
          </p:cNvPicPr>
          <p:nvPr>
            <a:audioFile r:link="rId1"/>
          </p:nvPr>
        </p:nvPicPr>
        <p:blipFill>
          <a:blip r:embed="rId4"/>
          <a:stretch>
            <a:fillRect/>
          </a:stretch>
        </p:blipFill>
        <p:spPr>
          <a:xfrm>
            <a:off x="6040438" y="8777288"/>
            <a:ext cx="304800" cy="304800"/>
          </a:xfrm>
          <a:prstGeom prst="rect">
            <a:avLst/>
          </a:prstGeom>
        </p:spPr>
      </p:pic>
    </p:spTree>
  </p:cSld>
  <p:clrMapOvr>
    <a:masterClrMapping/>
  </p:clrMapOvr>
  <p:transition advTm="7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55320" y="2635145"/>
            <a:ext cx="4914900" cy="1138933"/>
          </a:xfrm>
        </p:spPr>
        <p:txBody>
          <a:bodyPr/>
          <a:lstStyle/>
          <a:p>
            <a:endParaRPr lang="ru-RU" dirty="0"/>
          </a:p>
        </p:txBody>
      </p:sp>
      <p:sp>
        <p:nvSpPr>
          <p:cNvPr id="7" name="Рисунок 6"/>
          <p:cNvSpPr>
            <a:spLocks noGrp="1"/>
          </p:cNvSpPr>
          <p:nvPr>
            <p:ph type="pic" idx="1"/>
          </p:nvPr>
        </p:nvSpPr>
        <p:spPr/>
      </p:sp>
      <p:sp>
        <p:nvSpPr>
          <p:cNvPr id="3" name="Подзаголовок 2"/>
          <p:cNvSpPr>
            <a:spLocks noGrp="1"/>
          </p:cNvSpPr>
          <p:nvPr>
            <p:ph type="body" sz="half" idx="2"/>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5" name="Рисунок 4" descr="x_9405afd5.jpg"/>
          <p:cNvPicPr>
            <a:picLocks noChangeAspect="1"/>
          </p:cNvPicPr>
          <p:nvPr/>
        </p:nvPicPr>
        <p:blipFill>
          <a:blip r:embed="rId3"/>
          <a:stretch>
            <a:fillRect/>
          </a:stretch>
        </p:blipFill>
        <p:spPr>
          <a:xfrm>
            <a:off x="0" y="-178688"/>
            <a:ext cx="6553200" cy="9468739"/>
          </a:xfrm>
          <a:prstGeom prst="rect">
            <a:avLst/>
          </a:prstGeom>
          <a:ln>
            <a:noFill/>
          </a:ln>
          <a:effectLst>
            <a:softEdge rad="112500"/>
          </a:effectLst>
        </p:spPr>
      </p:pic>
    </p:spTree>
  </p:cSld>
  <p:clrMapOvr>
    <a:masterClrMapping/>
  </p:clrMapOvr>
  <p:transition advTm="828">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effectLst>
            <a:innerShdw blurRad="63500" dist="50800">
              <a:prstClr val="black">
                <a:alpha val="50000"/>
              </a:prstClr>
            </a:innerShdw>
          </a:effectLst>
        </p:spPr>
        <p:style>
          <a:lnRef idx="0">
            <a:scrgbClr r="0" g="0" b="0"/>
          </a:lnRef>
          <a:fillRef idx="1002">
            <a:schemeClr val="lt2"/>
          </a:fillRef>
          <a:effectRef idx="0">
            <a:scrgbClr r="0" g="0" b="0"/>
          </a:effectRef>
          <a:fontRef idx="major"/>
        </p:style>
        <p:txBody>
          <a:bodyPr/>
          <a:lstStyle/>
          <a:p>
            <a:endParaRPr lang="ru-RU" dirty="0"/>
          </a:p>
        </p:txBody>
      </p:sp>
      <p:sp>
        <p:nvSpPr>
          <p:cNvPr id="3" name="Подзаголовок 2"/>
          <p:cNvSpPr>
            <a:spLocks noGrp="1"/>
          </p:cNvSpPr>
          <p:nvPr>
            <p:ph sz="half"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6" name="Содержимое 5" descr="x_35163481.jpg"/>
          <p:cNvPicPr>
            <a:picLocks noGrp="1" noChangeAspect="1"/>
          </p:cNvPicPr>
          <p:nvPr>
            <p:ph sz="half" idx="2"/>
          </p:nvPr>
        </p:nvPicPr>
        <p:blipFill>
          <a:blip r:embed="rId3"/>
          <a:stretch>
            <a:fillRect/>
          </a:stretch>
        </p:blipFill>
        <p:spPr>
          <a:xfrm>
            <a:off x="0" y="0"/>
            <a:ext cx="6553200" cy="9290051"/>
          </a:xfrm>
        </p:spPr>
      </p:pic>
    </p:spTree>
  </p:cSld>
  <p:clrMapOvr>
    <a:masterClrMapping/>
  </p:clrMapOvr>
  <p:transition advTm="704">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x_8637b854.jpg"/>
          <p:cNvPicPr>
            <a:picLocks noGrp="1" noChangeAspect="1"/>
          </p:cNvPicPr>
          <p:nvPr>
            <p:ph type="pic" idx="1"/>
          </p:nvPr>
        </p:nvPicPr>
        <p:blipFill>
          <a:blip r:embed="rId2"/>
          <a:srcRect l="15166" r="15166"/>
          <a:stretch>
            <a:fillRect/>
          </a:stretch>
        </p:blipFill>
        <p:spPr>
          <a:xfrm>
            <a:off x="1" y="0"/>
            <a:ext cx="6992014" cy="9284532"/>
          </a:xfrm>
          <a:prstGeom prst="rect">
            <a:avLst/>
          </a:prstGeom>
          <a:ln w="228600" cap="sq" cmpd="thickThin">
            <a:solidFill>
              <a:srgbClr val="000000"/>
            </a:solidFill>
            <a:prstDash val="solid"/>
            <a:miter lim="800000"/>
          </a:ln>
          <a:effectLst>
            <a:innerShdw blurRad="76200">
              <a:srgbClr val="000000"/>
            </a:innerShdw>
          </a:effectLst>
        </p:spPr>
      </p:pic>
      <p:sp>
        <p:nvSpPr>
          <p:cNvPr id="4" name="Текст 3"/>
          <p:cNvSpPr>
            <a:spLocks noGrp="1"/>
          </p:cNvSpPr>
          <p:nvPr>
            <p:ph type="body" sz="half" idx="2"/>
          </p:nvPr>
        </p:nvSpPr>
        <p:spPr/>
        <p:txBody>
          <a:bodyPr/>
          <a:lstStyle/>
          <a:p>
            <a:endParaRPr lang="ru-RU" dirty="0"/>
          </a:p>
        </p:txBody>
      </p:sp>
    </p:spTree>
  </p:cSld>
  <p:clrMapOvr>
    <a:masterClrMapping/>
  </p:clrMapOvr>
  <p:transition advTm="969">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553200" cy="9502809"/>
          </a:xfrm>
        </p:spPr>
        <p:style>
          <a:lnRef idx="1">
            <a:schemeClr val="accent4"/>
          </a:lnRef>
          <a:fillRef idx="3">
            <a:schemeClr val="accent4"/>
          </a:fillRef>
          <a:effectRef idx="2">
            <a:schemeClr val="accent4"/>
          </a:effectRef>
          <a:fontRef idx="minor">
            <a:schemeClr val="lt1"/>
          </a:fontRef>
        </p:style>
        <p:txBody>
          <a:bodyPr/>
          <a:lstStyle/>
          <a:p>
            <a:r>
              <a:rPr lang="en-US" sz="2400" dirty="0" smtClean="0">
                <a:solidFill>
                  <a:srgbClr val="FFC000"/>
                </a:solidFill>
              </a:rPr>
              <a:t>I - part of nature ... And I myself, oddly enough, I love ... Yes, every man - wonder of nature, and some people I very much sympathize with, even some very, very, some, I probably love in a sense ... And even more, I still love animals, trees, plants, water, snow, rain, wind, thunder and lightning, moon, stars ... Much of the created nature ... Nature would be great done without us, the people, while we are without it would cost ..Without people nature would only cleaner and more beautiful ... no matter how corny it sounds ... Undefiled human presence is majestic, wise and harmonious ... But on the other side: the people - the creation of nature - "everything created by human beings - are also part of nature -" everything that happens - the evolution to what she might maintain, even for self-destruction of mankind ... Perhaps it is right and natural, so it should be ... </a:t>
            </a:r>
            <a:r>
              <a:rPr lang="ru-RU" sz="2400" dirty="0" smtClean="0">
                <a:solidFill>
                  <a:srgbClr val="FFC000"/>
                </a:solidFill>
              </a:rPr>
              <a:t/>
            </a:r>
            <a:br>
              <a:rPr lang="ru-RU" sz="2400" dirty="0" smtClean="0">
                <a:solidFill>
                  <a:srgbClr val="FFC000"/>
                </a:solidFill>
              </a:rPr>
            </a:br>
            <a:r>
              <a:rPr lang="en-US" sz="2400" dirty="0" smtClean="0">
                <a:solidFill>
                  <a:srgbClr val="FFC000"/>
                </a:solidFill>
              </a:rPr>
              <a:t>Nature is beautiful, it soothes, it adjusts to the desired mood. Mountains .. How do I love the mountains, they have something powerful, not a man under authority, power, some unseen force and calmness. A tall forest, which stretches for miles .. After the rain breathing coolness and freshness. </a:t>
            </a:r>
            <a:r>
              <a:rPr lang="ru-RU" sz="2400" dirty="0" smtClean="0">
                <a:solidFill>
                  <a:srgbClr val="FFC000"/>
                </a:solidFill>
              </a:rPr>
              <a:t/>
            </a:r>
            <a:br>
              <a:rPr lang="ru-RU" sz="2400" dirty="0" smtClean="0">
                <a:solidFill>
                  <a:srgbClr val="FFC000"/>
                </a:solidFill>
              </a:rPr>
            </a:br>
            <a:r>
              <a:rPr lang="en-US" sz="2400" dirty="0" smtClean="0">
                <a:solidFill>
                  <a:srgbClr val="FFC000"/>
                </a:solidFill>
              </a:rPr>
              <a:t> </a:t>
            </a:r>
            <a:r>
              <a:rPr lang="ru-RU" sz="2400" dirty="0" smtClean="0">
                <a:solidFill>
                  <a:srgbClr val="FFC000"/>
                </a:solidFill>
              </a:rPr>
              <a:t/>
            </a:r>
            <a:br>
              <a:rPr lang="ru-RU" sz="2400" dirty="0" smtClean="0">
                <a:solidFill>
                  <a:srgbClr val="FFC000"/>
                </a:solidFill>
              </a:rPr>
            </a:br>
            <a:endParaRPr lang="ru-RU" sz="2400" dirty="0">
              <a:solidFill>
                <a:srgbClr val="FFC000"/>
              </a:solidFill>
            </a:endParaRPr>
          </a:p>
        </p:txBody>
      </p:sp>
    </p:spTree>
  </p:cSld>
  <p:clrMapOvr>
    <a:masterClrMapping/>
  </p:clrMapOvr>
  <p:transition spd="slow" advTm="1203">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6" name="Fading Like A Flower.avi">
            <a:hlinkClick r:id="" action="ppaction://media"/>
          </p:cNvPr>
          <p:cNvPicPr>
            <a:picLocks noGrp="1" noRot="1" noChangeAspect="1"/>
          </p:cNvPicPr>
          <p:nvPr>
            <p:ph type="pic" idx="1"/>
            <a:videoFile r:link="rId2"/>
          </p:nvPr>
        </p:nvPicPr>
        <p:blipFill>
          <a:blip r:embed="rId5"/>
          <a:srcRect l="22206" r="22206"/>
          <a:stretch>
            <a:fillRect/>
          </a:stretch>
        </p:blipFill>
        <p:spPr>
          <a:xfrm>
            <a:off x="263525" y="4057650"/>
            <a:ext cx="6291263" cy="3735388"/>
          </a:xfrm>
          <a:prstGeom prst="rect">
            <a:avLst/>
          </a:prstGeom>
        </p:spPr>
      </p:pic>
      <p:sp>
        <p:nvSpPr>
          <p:cNvPr id="3" name="Подзаголовок 2"/>
          <p:cNvSpPr>
            <a:spLocks noGrp="1"/>
          </p:cNvSpPr>
          <p:nvPr>
            <p:ph type="body" sz="half" idx="2"/>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7" name="Рисунок 6" descr="y_4d33bf7d.jpg"/>
          <p:cNvPicPr>
            <a:picLocks noChangeAspect="1"/>
          </p:cNvPicPr>
          <p:nvPr/>
        </p:nvPicPr>
        <p:blipFill>
          <a:blip r:embed="rId6"/>
          <a:stretch>
            <a:fillRect/>
          </a:stretch>
        </p:blipFill>
        <p:spPr>
          <a:xfrm>
            <a:off x="0" y="0"/>
            <a:ext cx="6932088" cy="9290050"/>
          </a:xfrm>
          <a:prstGeom prst="rect">
            <a:avLst/>
          </a:prstGeom>
        </p:spPr>
      </p:pic>
    </p:spTree>
    <p:custDataLst>
      <p:tags r:id="rId1"/>
    </p:custDataLst>
  </p:cSld>
  <p:clrMapOvr>
    <a:masterClrMapping/>
  </p:clrMapOvr>
  <p:transition advTm="439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8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z_62bd010b.jpg"/>
          <p:cNvPicPr>
            <a:picLocks noGrp="1" noChangeAspect="1"/>
          </p:cNvPicPr>
          <p:nvPr>
            <p:ph type="pic" idx="1"/>
          </p:nvPr>
        </p:nvPicPr>
        <p:blipFill>
          <a:blip r:embed="rId2"/>
          <a:srcRect t="2233" b="2233"/>
          <a:stretch>
            <a:fillRect/>
          </a:stretch>
        </p:blipFill>
        <p:spPr>
          <a:xfrm>
            <a:off x="263759" y="357279"/>
            <a:ext cx="6289443" cy="8927252"/>
          </a:xfrm>
        </p:spPr>
      </p:pic>
      <p:sp>
        <p:nvSpPr>
          <p:cNvPr id="4" name="Текст 3"/>
          <p:cNvSpPr>
            <a:spLocks noGrp="1"/>
          </p:cNvSpPr>
          <p:nvPr>
            <p:ph type="body" sz="half" idx="2"/>
          </p:nvPr>
        </p:nvSpPr>
        <p:spPr/>
        <p:txBody>
          <a:bodyPr/>
          <a:lstStyle/>
          <a:p>
            <a:endParaRPr lang="ru-RU" dirty="0"/>
          </a:p>
        </p:txBody>
      </p:sp>
    </p:spTree>
  </p:cSld>
  <p:clrMapOvr>
    <a:masterClrMapping/>
  </p:clrMapOvr>
  <p:transition advTm="159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4" name="Рисунок 3" descr="z_63bb35f6.jpg"/>
          <p:cNvPicPr>
            <a:picLocks noChangeAspect="1"/>
          </p:cNvPicPr>
          <p:nvPr/>
        </p:nvPicPr>
        <p:blipFill>
          <a:blip r:embed="rId3"/>
          <a:stretch>
            <a:fillRect/>
          </a:stretch>
        </p:blipFill>
        <p:spPr>
          <a:xfrm>
            <a:off x="0" y="-178688"/>
            <a:ext cx="6553200" cy="9468739"/>
          </a:xfrm>
          <a:prstGeom prst="rect">
            <a:avLst/>
          </a:prstGeom>
        </p:spPr>
      </p:pic>
    </p:spTree>
  </p:cSld>
  <p:clrMapOvr>
    <a:masterClrMapping/>
  </p:clrMapOvr>
  <p:transition advTm="2469">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4" name="Рисунок 3" descr="z_eb4b1af6.jpg"/>
          <p:cNvPicPr>
            <a:picLocks noChangeAspect="1"/>
          </p:cNvPicPr>
          <p:nvPr/>
        </p:nvPicPr>
        <p:blipFill>
          <a:blip r:embed="rId3"/>
          <a:stretch>
            <a:fillRect/>
          </a:stretch>
        </p:blipFill>
        <p:spPr>
          <a:xfrm>
            <a:off x="0" y="1"/>
            <a:ext cx="6553200" cy="9535734"/>
          </a:xfrm>
          <a:prstGeom prst="rect">
            <a:avLst/>
          </a:prstGeom>
        </p:spPr>
      </p:pic>
    </p:spTree>
  </p:cSld>
  <p:clrMapOvr>
    <a:masterClrMapping/>
  </p:clrMapOvr>
  <p:transition advTm="1344">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55322" y="693658"/>
            <a:ext cx="5570220" cy="7569153"/>
          </a:xfrm>
        </p:spPr>
        <p:txBody>
          <a:bodyPr/>
          <a:lstStyle/>
          <a:p>
            <a:r>
              <a:rPr lang="en-US" dirty="0" smtClean="0"/>
              <a:t>Nowadays when our independent state Ukraine is developing? Much attention is paid to our youth. The desire of our young people to become qualified specialists in future motivates them to enter higher educational establishments.</a:t>
            </a:r>
            <a:br>
              <a:rPr lang="en-US" dirty="0" smtClean="0"/>
            </a:br>
            <a:r>
              <a:rPr lang="en-US" dirty="0" smtClean="0"/>
              <a:t> </a:t>
            </a:r>
            <a:endParaRPr lang="ru-RU" dirty="0"/>
          </a:p>
        </p:txBody>
      </p:sp>
      <p:sp>
        <p:nvSpPr>
          <p:cNvPr id="3" name="Подзаголовок 2"/>
          <p:cNvSpPr>
            <a:spLocks noGrp="1"/>
          </p:cNvSpPr>
          <p:nvPr>
            <p:ph type="subTitle" idx="4294967295"/>
          </p:nvPr>
        </p:nvSpPr>
        <p:spPr>
          <a:xfrm>
            <a:off x="982781" y="3839591"/>
            <a:ext cx="5570420" cy="204410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spTree>
  </p:cSld>
  <p:clrMapOvr>
    <a:masterClrMapping/>
  </p:clrMapOvr>
  <p:transition advTm="2406">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7933" y="4578030"/>
            <a:ext cx="3460244" cy="1392053"/>
          </a:xfrm>
        </p:spPr>
        <p:txBody>
          <a:bodyPr/>
          <a:lstStyle/>
          <a:p>
            <a:endParaRPr lang="ru-RU" dirty="0"/>
          </a:p>
        </p:txBody>
      </p:sp>
      <p:pic>
        <p:nvPicPr>
          <p:cNvPr id="5" name="Рисунок 4" descr="z_d49dae11.jpg"/>
          <p:cNvPicPr>
            <a:picLocks noGrp="1" noChangeAspect="1"/>
          </p:cNvPicPr>
          <p:nvPr>
            <p:ph type="pic" idx="1"/>
          </p:nvPr>
        </p:nvPicPr>
        <p:blipFill>
          <a:blip r:embed="rId2"/>
          <a:srcRect t="18280" b="18280"/>
          <a:stretch>
            <a:fillRect/>
          </a:stretch>
        </p:blipFill>
        <p:spPr>
          <a:xfrm rot="237480">
            <a:off x="285213" y="801962"/>
            <a:ext cx="6291072" cy="8483399"/>
          </a:xfrm>
        </p:spPr>
      </p:pic>
      <p:sp>
        <p:nvSpPr>
          <p:cNvPr id="4" name="Текст 3"/>
          <p:cNvSpPr>
            <a:spLocks noGrp="1"/>
          </p:cNvSpPr>
          <p:nvPr>
            <p:ph type="body" sz="half" idx="2"/>
          </p:nvPr>
        </p:nvSpPr>
        <p:spPr>
          <a:xfrm rot="11182312" flipV="1">
            <a:off x="655320" y="290285"/>
            <a:ext cx="4914900" cy="1071936"/>
          </a:xfrm>
        </p:spPr>
        <p:txBody>
          <a:bodyPr/>
          <a:lstStyle/>
          <a:p>
            <a:r>
              <a:rPr lang="ru-RU" dirty="0" smtClean="0"/>
              <a:t> </a:t>
            </a:r>
            <a:r>
              <a:rPr lang="ru-RU" dirty="0" err="1" smtClean="0"/>
              <a:t>сс</a:t>
            </a:r>
            <a:r>
              <a:rPr lang="ru-RU" dirty="0" smtClean="0"/>
              <a:t> с </a:t>
            </a:r>
            <a:endParaRPr lang="ru-RU" dirty="0"/>
          </a:p>
        </p:txBody>
      </p:sp>
    </p:spTree>
  </p:cSld>
  <p:clrMapOvr>
    <a:masterClrMapping/>
  </p:clrMapOvr>
  <p:transition advTm="1468">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Young people and youth motion in recent year steel by an important factor and in life . Numerous organizations were formed after the second world war, uniting the young people of all classes and layers of population. Some young people work in church organizations: help aged or work, and hospitals. </a:t>
            </a:r>
            <a:r>
              <a:rPr lang="ru-RU" dirty="0" smtClean="0"/>
              <a:t/>
            </a:r>
            <a:br>
              <a:rPr lang="ru-RU" dirty="0" smtClean="0"/>
            </a:br>
            <a:endParaRPr lang="ru-RU" dirty="0"/>
          </a:p>
        </p:txBody>
      </p:sp>
    </p:spTree>
  </p:cSld>
  <p:clrMapOvr>
    <a:masterClrMapping/>
  </p:clrMapOvr>
  <p:transition spd="slow" advTm="121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z_9e568e7b.jpg"/>
          <p:cNvPicPr>
            <a:picLocks noGrp="1" noChangeAspect="1"/>
          </p:cNvPicPr>
          <p:nvPr>
            <p:ph type="pic" idx="1"/>
          </p:nvPr>
        </p:nvPicPr>
        <p:blipFill>
          <a:blip r:embed="rId2"/>
          <a:srcRect l="15122" r="15122"/>
          <a:stretch>
            <a:fillRect/>
          </a:stretch>
        </p:blipFill>
        <p:spPr>
          <a:xfrm>
            <a:off x="1" y="-1070015"/>
            <a:ext cx="6554828" cy="10354547"/>
          </a:xfrm>
        </p:spPr>
      </p:pic>
      <p:sp>
        <p:nvSpPr>
          <p:cNvPr id="4" name="Текст 3"/>
          <p:cNvSpPr>
            <a:spLocks noGrp="1"/>
          </p:cNvSpPr>
          <p:nvPr>
            <p:ph type="body" sz="half" idx="2"/>
          </p:nvPr>
        </p:nvSpPr>
        <p:spPr>
          <a:xfrm>
            <a:off x="5634054" y="8931305"/>
            <a:ext cx="347643" cy="142875"/>
          </a:xfrm>
        </p:spPr>
        <p:txBody>
          <a:bodyPr>
            <a:noAutofit/>
          </a:bodyPr>
          <a:lstStyle/>
          <a:p>
            <a:endParaRPr lang="ru-RU" sz="800" dirty="0"/>
          </a:p>
        </p:txBody>
      </p:sp>
    </p:spTree>
  </p:cSld>
  <p:clrMapOvr>
    <a:masterClrMapping/>
  </p:clrMapOvr>
  <p:transition advTm="90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55322" y="1558019"/>
            <a:ext cx="1063203" cy="2216057"/>
          </a:xfrm>
        </p:spPr>
        <p:txBody>
          <a:bodyPr/>
          <a:lstStyle/>
          <a:p>
            <a:endParaRPr lang="ru-RU" dirty="0"/>
          </a:p>
        </p:txBody>
      </p:sp>
      <p:pic>
        <p:nvPicPr>
          <p:cNvPr id="7" name="Рисунок 6" descr="y_c1396908.jpg"/>
          <p:cNvPicPr>
            <a:picLocks noGrp="1" noChangeAspect="1"/>
          </p:cNvPicPr>
          <p:nvPr>
            <p:ph type="pic" idx="1"/>
          </p:nvPr>
        </p:nvPicPr>
        <p:blipFill>
          <a:blip r:embed="rId3"/>
          <a:srcRect l="14978" r="14978"/>
          <a:stretch>
            <a:fillRect/>
          </a:stretch>
        </p:blipFill>
        <p:spPr>
          <a:xfrm>
            <a:off x="1" y="0"/>
            <a:ext cx="6554828" cy="9284532"/>
          </a:xfrm>
        </p:spPr>
      </p:pic>
    </p:spTree>
    <p:custDataLst>
      <p:tags r:id="rId1"/>
    </p:custDataLst>
  </p:cSld>
  <p:clrMapOvr>
    <a:masterClrMapping/>
  </p:clrMapOvr>
  <p:transition spd="med" advTm="2031">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06615" y="3216265"/>
            <a:ext cx="4097934" cy="4857784"/>
          </a:xfrm>
        </p:spPr>
        <p:txBody>
          <a:bodyPr>
            <a:noAutofit/>
          </a:bodyPr>
          <a:lstStyle/>
          <a:p>
            <a:r>
              <a:rPr lang="en-US" sz="11500" dirty="0" smtClean="0">
                <a:solidFill>
                  <a:schemeClr val="accent1">
                    <a:lumMod val="20000"/>
                    <a:lumOff val="80000"/>
                  </a:schemeClr>
                </a:solidFill>
              </a:rPr>
              <a:t>years</a:t>
            </a:r>
            <a:r>
              <a:rPr lang="ru-RU" sz="11500" dirty="0" smtClean="0">
                <a:solidFill>
                  <a:schemeClr val="accent1">
                    <a:lumMod val="20000"/>
                    <a:lumOff val="80000"/>
                  </a:schemeClr>
                </a:solidFill>
              </a:rPr>
              <a:t/>
            </a:r>
            <a:br>
              <a:rPr lang="ru-RU" sz="11500" dirty="0" smtClean="0">
                <a:solidFill>
                  <a:schemeClr val="accent1">
                    <a:lumMod val="20000"/>
                    <a:lumOff val="80000"/>
                  </a:schemeClr>
                </a:solidFill>
              </a:rPr>
            </a:br>
            <a:endParaRPr lang="ru-RU" sz="11500" dirty="0">
              <a:solidFill>
                <a:schemeClr val="accent1">
                  <a:lumMod val="20000"/>
                  <a:lumOff val="80000"/>
                </a:schemeClr>
              </a:solidFill>
            </a:endParaRPr>
          </a:p>
        </p:txBody>
      </p:sp>
      <p:sp>
        <p:nvSpPr>
          <p:cNvPr id="3" name="Заголовок 2"/>
          <p:cNvSpPr>
            <a:spLocks noGrp="1"/>
          </p:cNvSpPr>
          <p:nvPr>
            <p:ph type="title"/>
          </p:nvPr>
        </p:nvSpPr>
        <p:spPr>
          <a:xfrm>
            <a:off x="506614" y="693658"/>
            <a:ext cx="5845455" cy="2594045"/>
          </a:xfrm>
        </p:spPr>
        <p:style>
          <a:lnRef idx="0">
            <a:scrgbClr r="0" g="0" b="0"/>
          </a:lnRef>
          <a:fillRef idx="1002">
            <a:schemeClr val="dk2"/>
          </a:fillRef>
          <a:effectRef idx="0">
            <a:scrgbClr r="0" g="0" b="0"/>
          </a:effectRef>
          <a:fontRef idx="major"/>
        </p:style>
        <p:txBody>
          <a:bodyPr/>
          <a:lstStyle/>
          <a:p>
            <a:pPr algn="ctr"/>
            <a:r>
              <a:rPr lang="en-US" sz="7200" dirty="0" smtClean="0">
                <a:solidFill>
                  <a:schemeClr val="bg2">
                    <a:lumMod val="60000"/>
                    <a:lumOff val="40000"/>
                  </a:schemeClr>
                </a:solidFill>
              </a:rPr>
              <a:t>Student</a:t>
            </a:r>
            <a:endParaRPr lang="ru-RU" sz="7200" dirty="0">
              <a:solidFill>
                <a:schemeClr val="bg2">
                  <a:lumMod val="60000"/>
                  <a:lumOff val="40000"/>
                </a:schemeClr>
              </a:solidFill>
            </a:endParaRPr>
          </a:p>
        </p:txBody>
      </p:sp>
    </p:spTree>
  </p:cSld>
  <p:clrMapOvr>
    <a:masterClrMapping/>
  </p:clrMapOvr>
  <p:transition advTm="1234"/>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553200" cy="929005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4000" dirty="0" smtClean="0"/>
              <a:t>That is why beside their studies they are also engaged in different clubs and organizations.</a:t>
            </a:r>
            <a:endParaRPr lang="ru-RU" sz="4000" dirty="0"/>
          </a:p>
        </p:txBody>
      </p:sp>
      <p:sp>
        <p:nvSpPr>
          <p:cNvPr id="4" name="Текст 3"/>
          <p:cNvSpPr>
            <a:spLocks noGrp="1"/>
          </p:cNvSpPr>
          <p:nvPr>
            <p:ph type="body" sz="half" idx="2"/>
          </p:nvPr>
        </p:nvSpPr>
        <p:spPr>
          <a:xfrm>
            <a:off x="0" y="1558020"/>
            <a:ext cx="6553200" cy="4658641"/>
          </a:xfrm>
        </p:spPr>
        <p:style>
          <a:lnRef idx="1">
            <a:schemeClr val="accent1"/>
          </a:lnRef>
          <a:fillRef idx="2">
            <a:schemeClr val="accent1"/>
          </a:fillRef>
          <a:effectRef idx="1">
            <a:schemeClr val="accent1"/>
          </a:effectRef>
          <a:fontRef idx="minor">
            <a:schemeClr val="dk1"/>
          </a:fontRef>
        </p:style>
        <p:txBody>
          <a:bodyPr>
            <a:normAutofit/>
          </a:bodyPr>
          <a:lstStyle/>
          <a:p>
            <a:r>
              <a:rPr lang="en-US" sz="4800" dirty="0" smtClean="0">
                <a:solidFill>
                  <a:srgbClr val="002060"/>
                </a:solidFill>
                <a:latin typeface="Franklin Gothic Medium" pitchFamily="34" charset="0"/>
              </a:rPr>
              <a:t>For young people higher education is the method of developing . Their  talents and abilities, their creative potential . </a:t>
            </a:r>
            <a:endParaRPr lang="ru-RU" sz="4800" dirty="0">
              <a:solidFill>
                <a:srgbClr val="002060"/>
              </a:solidFill>
              <a:latin typeface="Franklin Gothic Medium" pitchFamily="34" charset="0"/>
            </a:endParaRPr>
          </a:p>
        </p:txBody>
      </p:sp>
    </p:spTree>
  </p:cSld>
  <p:clrMapOvr>
    <a:masterClrMapping/>
  </p:clrMapOvr>
  <p:transition advTm="156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z_ef191810.jpg"/>
          <p:cNvPicPr>
            <a:picLocks noGrp="1" noChangeAspect="1"/>
          </p:cNvPicPr>
          <p:nvPr>
            <p:ph type="pic" idx="1"/>
          </p:nvPr>
        </p:nvPicPr>
        <p:blipFill>
          <a:blip r:embed="rId2"/>
          <a:srcRect l="15122" r="15122"/>
          <a:stretch>
            <a:fillRect/>
          </a:stretch>
        </p:blipFill>
        <p:spPr>
          <a:xfrm>
            <a:off x="0" y="0"/>
            <a:ext cx="6554828" cy="9290050"/>
          </a:xfrm>
          <a:prstGeom prst="rect">
            <a:avLst/>
          </a:prstGeom>
          <a:ln>
            <a:noFill/>
          </a:ln>
          <a:effectLst>
            <a:outerShdw blurRad="76200" dist="12700" dir="2700000" sy="-23000" kx="-800400" algn="bl" rotWithShape="0">
              <a:prstClr val="black">
                <a:alpha val="20000"/>
              </a:prstClr>
            </a:outerShdw>
            <a:softEdge rad="112500"/>
          </a:effectLst>
        </p:spPr>
      </p:pic>
      <p:sp>
        <p:nvSpPr>
          <p:cNvPr id="4" name="Текст 3"/>
          <p:cNvSpPr>
            <a:spLocks noGrp="1"/>
          </p:cNvSpPr>
          <p:nvPr>
            <p:ph type="body" sz="half" idx="2"/>
          </p:nvPr>
        </p:nvSpPr>
        <p:spPr>
          <a:xfrm>
            <a:off x="347642" y="573059"/>
            <a:ext cx="1071570" cy="71438"/>
          </a:xfrm>
        </p:spPr>
        <p:txBody>
          <a:bodyPr>
            <a:normAutofit fontScale="25000" lnSpcReduction="20000"/>
          </a:bodyPr>
          <a:lstStyle/>
          <a:p>
            <a:endParaRPr lang="ru-RU" dirty="0"/>
          </a:p>
        </p:txBody>
      </p:sp>
      <p:sp>
        <p:nvSpPr>
          <p:cNvPr id="6" name="Прямоугольник 5"/>
          <p:cNvSpPr/>
          <p:nvPr/>
        </p:nvSpPr>
        <p:spPr>
          <a:xfrm rot="11715753" flipV="1">
            <a:off x="1124379" y="5125835"/>
            <a:ext cx="4304445" cy="770215"/>
          </a:xfrm>
          <a:prstGeom prst="rect">
            <a:avLst/>
          </a:prstGeom>
          <a:noFill/>
        </p:spPr>
        <p:txBody>
          <a:bodyPr wrap="square" lIns="76965" tIns="38483" rIns="76965" bIns="38483">
            <a:spAutoFit/>
          </a:bodyPr>
          <a:lstStyle/>
          <a:p>
            <a:pPr algn="ctr"/>
            <a:endParaRPr lang="ru-RU" sz="4500" b="1" spc="42"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advTm="1094">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x_14b95889.jpg"/>
          <p:cNvPicPr>
            <a:picLocks noGrp="1" noChangeAspect="1"/>
          </p:cNvPicPr>
          <p:nvPr>
            <p:ph type="pic" idx="1"/>
          </p:nvPr>
        </p:nvPicPr>
        <p:blipFill>
          <a:blip r:embed="rId2"/>
          <a:srcRect l="10747" r="10747"/>
          <a:stretch>
            <a:fillRect/>
          </a:stretch>
        </p:blipFill>
        <p:spPr>
          <a:xfrm>
            <a:off x="0" y="0"/>
            <a:ext cx="6554828" cy="9284532"/>
          </a:xfrm>
        </p:spPr>
      </p:pic>
      <p:sp>
        <p:nvSpPr>
          <p:cNvPr id="4" name="Текст 3"/>
          <p:cNvSpPr>
            <a:spLocks noGrp="1"/>
          </p:cNvSpPr>
          <p:nvPr>
            <p:ph type="body" sz="half" idx="2"/>
          </p:nvPr>
        </p:nvSpPr>
        <p:spPr>
          <a:xfrm>
            <a:off x="-45718" y="424276"/>
            <a:ext cx="45719" cy="45719"/>
          </a:xfrm>
        </p:spPr>
        <p:txBody>
          <a:bodyPr>
            <a:normAutofit fontScale="25000" lnSpcReduction="20000"/>
          </a:bodyPr>
          <a:lstStyle/>
          <a:p>
            <a:endParaRPr lang="ru-RU" dirty="0"/>
          </a:p>
        </p:txBody>
      </p:sp>
    </p:spTree>
  </p:cSld>
  <p:clrMapOvr>
    <a:masterClrMapping/>
  </p:clrMapOvr>
  <p:transition advTm="328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студенты</a:t>
            </a:r>
            <a:endParaRPr lang="ru-RU" dirty="0"/>
          </a:p>
        </p:txBody>
      </p:sp>
      <p:pic>
        <p:nvPicPr>
          <p:cNvPr id="5" name="Рисунок 4" descr="x_1a346d0f.jpg"/>
          <p:cNvPicPr>
            <a:picLocks noGrp="1" noChangeAspect="1"/>
          </p:cNvPicPr>
          <p:nvPr>
            <p:ph type="pic" idx="1"/>
          </p:nvPr>
        </p:nvPicPr>
        <p:blipFill>
          <a:blip r:embed="rId2"/>
          <a:srcRect l="10573" r="10573"/>
          <a:stretch>
            <a:fillRect/>
          </a:stretch>
        </p:blipFill>
        <p:spPr>
          <a:xfrm>
            <a:off x="263756" y="0"/>
            <a:ext cx="6291072" cy="9284533"/>
          </a:xfrm>
        </p:spPr>
      </p:pic>
      <p:sp>
        <p:nvSpPr>
          <p:cNvPr id="4" name="Текст 3"/>
          <p:cNvSpPr>
            <a:spLocks noGrp="1"/>
          </p:cNvSpPr>
          <p:nvPr>
            <p:ph type="body" sz="half" idx="2"/>
          </p:nvPr>
        </p:nvSpPr>
        <p:spPr/>
        <p:txBody>
          <a:bodyPr/>
          <a:lstStyle/>
          <a:p>
            <a:endParaRPr lang="ru-RU" dirty="0"/>
          </a:p>
        </p:txBody>
      </p:sp>
    </p:spTree>
  </p:cSld>
  <p:clrMapOvr>
    <a:masterClrMapping/>
  </p:clrMapOvr>
  <p:transition advTm="85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x_676e46cd.jpg"/>
          <p:cNvPicPr>
            <a:picLocks noGrp="1" noChangeAspect="1"/>
          </p:cNvPicPr>
          <p:nvPr>
            <p:ph sz="half" idx="1"/>
          </p:nvPr>
        </p:nvPicPr>
        <p:blipFill>
          <a:blip r:embed="rId2"/>
          <a:stretch>
            <a:fillRect/>
          </a:stretch>
        </p:blipFill>
        <p:spPr>
          <a:xfrm>
            <a:off x="0" y="223290"/>
            <a:ext cx="6553200" cy="9066762"/>
          </a:xfrm>
        </p:spPr>
      </p:pic>
      <p:pic>
        <p:nvPicPr>
          <p:cNvPr id="6" name="Содержимое 5" descr="x_2ff728c8.jpg"/>
          <p:cNvPicPr>
            <a:picLocks noGrp="1" noChangeAspect="1"/>
          </p:cNvPicPr>
          <p:nvPr>
            <p:ph sz="half" idx="2"/>
          </p:nvPr>
        </p:nvPicPr>
        <p:blipFill>
          <a:blip r:embed="rId3"/>
          <a:stretch>
            <a:fillRect/>
          </a:stretch>
        </p:blipFill>
        <p:spPr>
          <a:xfrm>
            <a:off x="3096822" y="290283"/>
            <a:ext cx="3595562" cy="2813833"/>
          </a:xfrm>
          <a:prstGeom prst="ellipse">
            <a:avLst/>
          </a:prstGeom>
          <a:ln>
            <a:noFill/>
          </a:ln>
          <a:effectLst>
            <a:softEdge rad="112500"/>
          </a:effectLst>
        </p:spPr>
      </p:pic>
    </p:spTree>
  </p:cSld>
  <p:clrMapOvr>
    <a:masterClrMapping/>
  </p:clrMapOvr>
  <p:transition advTm="1313">
    <p:cover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0" y="0"/>
            <a:ext cx="1776402" cy="2287571"/>
          </a:xfrm>
        </p:spPr>
        <p:style>
          <a:lnRef idx="1">
            <a:schemeClr val="accent5"/>
          </a:lnRef>
          <a:fillRef idx="2">
            <a:schemeClr val="accent5"/>
          </a:fillRef>
          <a:effectRef idx="1">
            <a:schemeClr val="accent5"/>
          </a:effectRef>
          <a:fontRef idx="minor">
            <a:schemeClr val="dk1"/>
          </a:fontRef>
        </p:style>
        <p:txBody>
          <a:bodyPr>
            <a:normAutofit/>
          </a:bodyPr>
          <a:lstStyle/>
          <a:p>
            <a:r>
              <a:rPr lang="en-US" sz="4400" dirty="0" smtClean="0"/>
              <a:t> hobby</a:t>
            </a:r>
            <a:endParaRPr lang="ru-RU" sz="4400" dirty="0"/>
          </a:p>
        </p:txBody>
      </p:sp>
      <p:pic>
        <p:nvPicPr>
          <p:cNvPr id="5" name="Содержимое 4" descr="z_0e35d208.jpg"/>
          <p:cNvPicPr>
            <a:picLocks noGrp="1" noChangeAspect="1"/>
          </p:cNvPicPr>
          <p:nvPr>
            <p:ph sz="half" idx="1"/>
          </p:nvPr>
        </p:nvPicPr>
        <p:blipFill>
          <a:blip r:embed="rId3"/>
          <a:stretch>
            <a:fillRect/>
          </a:stretch>
        </p:blipFill>
        <p:spPr>
          <a:xfrm>
            <a:off x="1704964" y="0"/>
            <a:ext cx="4848236" cy="9290051"/>
          </a:xfrm>
        </p:spPr>
      </p:pic>
    </p:spTree>
    <p:custDataLst>
      <p:tags r:id="rId1"/>
    </p:custDataLst>
  </p:cSld>
  <p:clrMapOvr>
    <a:masterClrMapping/>
  </p:clrMapOvr>
  <p:transition spd="slow" advTm="2468">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z_480a8247.jpg"/>
          <p:cNvPicPr>
            <a:picLocks noGrp="1" noChangeAspect="1"/>
          </p:cNvPicPr>
          <p:nvPr>
            <p:ph type="pic" idx="1"/>
          </p:nvPr>
        </p:nvPicPr>
        <p:blipFill>
          <a:blip r:embed="rId2"/>
          <a:srcRect t="18187" b="18187"/>
          <a:stretch>
            <a:fillRect/>
          </a:stretch>
        </p:blipFill>
        <p:spPr>
          <a:xfrm>
            <a:off x="160447" y="-245683"/>
            <a:ext cx="6394382" cy="9530217"/>
          </a:xfrm>
        </p:spPr>
      </p:pic>
      <p:sp>
        <p:nvSpPr>
          <p:cNvPr id="4" name="Текст 3"/>
          <p:cNvSpPr>
            <a:spLocks noGrp="1"/>
          </p:cNvSpPr>
          <p:nvPr>
            <p:ph type="body" sz="half" idx="2"/>
          </p:nvPr>
        </p:nvSpPr>
        <p:spPr/>
        <p:txBody>
          <a:bodyPr/>
          <a:lstStyle/>
          <a:p>
            <a:endParaRPr lang="ru-RU" dirty="0"/>
          </a:p>
        </p:txBody>
      </p:sp>
    </p:spTree>
  </p:cSld>
  <p:clrMapOvr>
    <a:masterClrMapping/>
  </p:clrMapOvr>
  <p:transition advTm="82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H="1">
            <a:off x="3633790" y="0"/>
            <a:ext cx="3276600" cy="9290050"/>
          </a:xfrm>
        </p:spPr>
        <p:style>
          <a:lnRef idx="1">
            <a:schemeClr val="accent6"/>
          </a:lnRef>
          <a:fillRef idx="3">
            <a:schemeClr val="accent6"/>
          </a:fillRef>
          <a:effectRef idx="2">
            <a:schemeClr val="accent6"/>
          </a:effectRef>
          <a:fontRef idx="minor">
            <a:schemeClr val="lt1"/>
          </a:fontRef>
        </p:style>
        <p:txBody>
          <a:bodyPr/>
          <a:lstStyle/>
          <a:p>
            <a:r>
              <a:rPr lang="en-US" sz="2800" dirty="0" smtClean="0">
                <a:solidFill>
                  <a:srgbClr val="FFFF00"/>
                </a:solidFill>
              </a:rPr>
              <a:t>There is nothing more beautiful than nature ..I love everything connected with it: I love forests, flowers, air, earth, water, animals ...It pleases my eye - no buildings, no pictures no clothes - nothing that man has created, in my opinion, can not even compare to the beauty of nature ..:-)))))) Beautiful northern wilderness, with its lyutymi frosts and white, sparkling in the dark polar night, the snow, with its coniferous forests and swamps .</a:t>
            </a:r>
            <a:r>
              <a:rPr lang="ru-RU" sz="2800" dirty="0" smtClean="0">
                <a:solidFill>
                  <a:srgbClr val="FFFF00"/>
                </a:solidFill>
              </a:rPr>
              <a:t/>
            </a:r>
            <a:br>
              <a:rPr lang="ru-RU" sz="2800" dirty="0" smtClean="0">
                <a:solidFill>
                  <a:srgbClr val="FFFF00"/>
                </a:solidFill>
              </a:rPr>
            </a:br>
            <a:r>
              <a:rPr lang="en-US" sz="2800" dirty="0" smtClean="0">
                <a:solidFill>
                  <a:srgbClr val="FFFF00"/>
                </a:solidFill>
              </a:rPr>
              <a:t> </a:t>
            </a:r>
            <a:r>
              <a:rPr lang="ru-RU" sz="2800" dirty="0" smtClean="0">
                <a:solidFill>
                  <a:srgbClr val="FFFF00"/>
                </a:solidFill>
              </a:rPr>
              <a:t/>
            </a:r>
            <a:br>
              <a:rPr lang="ru-RU" sz="2800" dirty="0" smtClean="0">
                <a:solidFill>
                  <a:srgbClr val="FFFF00"/>
                </a:solidFill>
              </a:rPr>
            </a:br>
            <a:endParaRPr lang="ru-RU" sz="2800" dirty="0">
              <a:solidFill>
                <a:srgbClr val="FFFF00"/>
              </a:solidFill>
            </a:endParaRPr>
          </a:p>
        </p:txBody>
      </p:sp>
      <p:pic>
        <p:nvPicPr>
          <p:cNvPr id="8" name="Содержимое 7" descr="y_b95b88f7.jpg"/>
          <p:cNvPicPr>
            <a:picLocks noGrp="1" noChangeAspect="1"/>
          </p:cNvPicPr>
          <p:nvPr>
            <p:ph sz="half" idx="1"/>
          </p:nvPr>
        </p:nvPicPr>
        <p:blipFill>
          <a:blip r:embed="rId4"/>
          <a:stretch>
            <a:fillRect/>
          </a:stretch>
        </p:blipFill>
        <p:spPr>
          <a:xfrm>
            <a:off x="1" y="144431"/>
            <a:ext cx="3562352" cy="9145619"/>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Подзаголовок 2"/>
          <p:cNvSpPr>
            <a:spLocks noGrp="1"/>
          </p:cNvSpPr>
          <p:nvPr>
            <p:ph sz="half" idx="2"/>
          </p:nvPr>
        </p:nvSpPr>
        <p:spPr>
          <a:xfrm>
            <a:off x="3336332" y="1287439"/>
            <a:ext cx="3726482" cy="828680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5" name="~PP1759.WAV">
            <a:hlinkClick r:id="" action="ppaction://media"/>
          </p:cNvPr>
          <p:cNvPicPr>
            <a:picLocks noRot="1" noChangeAspect="1"/>
          </p:cNvPicPr>
          <p:nvPr>
            <a:wavAudioFile r:embed="rId1" name="~PP1759.WAV"/>
          </p:nvPr>
        </p:nvPicPr>
        <p:blipFill>
          <a:blip r:embed="rId5"/>
          <a:stretch>
            <a:fillRect/>
          </a:stretch>
        </p:blipFill>
        <p:spPr>
          <a:xfrm>
            <a:off x="6991376" y="8985250"/>
            <a:ext cx="304800" cy="304800"/>
          </a:xfrm>
          <a:prstGeom prst="rect">
            <a:avLst/>
          </a:prstGeom>
        </p:spPr>
      </p:pic>
    </p:spTree>
  </p:cSld>
  <p:clrMapOvr>
    <a:masterClrMapping/>
  </p:clrMapOvr>
  <p:transition spd="med" advTm="551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z_709e7655.jpg"/>
          <p:cNvPicPr>
            <a:picLocks noGrp="1" noChangeAspect="1"/>
          </p:cNvPicPr>
          <p:nvPr>
            <p:ph type="pic" idx="1"/>
          </p:nvPr>
        </p:nvPicPr>
        <p:blipFill>
          <a:blip r:embed="rId3"/>
          <a:srcRect t="18191" b="18191"/>
          <a:stretch>
            <a:fillRect/>
          </a:stretch>
        </p:blipFill>
        <p:spPr>
          <a:xfrm>
            <a:off x="1" y="0"/>
            <a:ext cx="6554828" cy="9284532"/>
          </a:xfrm>
          <a:prstGeom prst="rect">
            <a:avLst/>
          </a:prstGeom>
          <a:ln>
            <a:noFill/>
          </a:ln>
          <a:effectLst>
            <a:softEdge rad="112500"/>
          </a:effectLst>
        </p:spPr>
      </p:pic>
      <p:sp>
        <p:nvSpPr>
          <p:cNvPr id="4" name="Текст 3"/>
          <p:cNvSpPr>
            <a:spLocks noGrp="1"/>
          </p:cNvSpPr>
          <p:nvPr>
            <p:ph type="body" sz="half" idx="2"/>
          </p:nvPr>
        </p:nvSpPr>
        <p:spPr/>
        <p:txBody>
          <a:bodyPr/>
          <a:lstStyle/>
          <a:p>
            <a:endParaRPr lang="ru-RU"/>
          </a:p>
        </p:txBody>
      </p:sp>
    </p:spTree>
    <p:custDataLst>
      <p:tags r:id="rId1"/>
    </p:custDataLst>
  </p:cSld>
  <p:clrMapOvr>
    <a:masterClrMapping/>
  </p:clrMapOvr>
  <p:transition advTm="361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5" name="Рисунок 4" descr="z_80b1928c.jpg"/>
          <p:cNvPicPr>
            <a:picLocks noGrp="1" noChangeAspect="1"/>
          </p:cNvPicPr>
          <p:nvPr>
            <p:ph type="pic" idx="1"/>
          </p:nvPr>
        </p:nvPicPr>
        <p:blipFill>
          <a:blip r:embed="rId3"/>
          <a:srcRect t="14175" b="14175"/>
          <a:stretch>
            <a:fillRect/>
          </a:stretch>
        </p:blipFill>
        <p:spPr>
          <a:xfrm>
            <a:off x="1" y="-580666"/>
            <a:ext cx="6554828" cy="9865197"/>
          </a:xfrm>
          <a:prstGeom prst="rect">
            <a:avLst/>
          </a:prstGeom>
          <a:ln>
            <a:noFill/>
          </a:ln>
          <a:effectLst>
            <a:softEdge rad="112500"/>
          </a:effectLst>
        </p:spPr>
      </p:pic>
      <p:sp>
        <p:nvSpPr>
          <p:cNvPr id="7" name="Текст 6"/>
          <p:cNvSpPr>
            <a:spLocks noGrp="1"/>
          </p:cNvSpPr>
          <p:nvPr>
            <p:ph type="body" sz="half" idx="2"/>
          </p:nvPr>
        </p:nvSpPr>
        <p:spPr/>
        <p:txBody>
          <a:bodyPr/>
          <a:lstStyle/>
          <a:p>
            <a:endParaRPr lang="ru-RU"/>
          </a:p>
        </p:txBody>
      </p:sp>
    </p:spTree>
    <p:custDataLst>
      <p:tags r:id="rId1"/>
    </p:custDataLst>
  </p:cSld>
  <p:clrMapOvr>
    <a:masterClrMapping/>
  </p:clrMapOvr>
  <p:transition advTm="1719">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Рисунок 4" descr="x_9f6150ed.jpg"/>
          <p:cNvPicPr>
            <a:picLocks noGrp="1" noChangeAspect="1"/>
          </p:cNvPicPr>
          <p:nvPr>
            <p:ph type="pic" idx="1"/>
          </p:nvPr>
        </p:nvPicPr>
        <p:blipFill>
          <a:blip r:embed="rId2"/>
          <a:srcRect l="12944" r="12944"/>
          <a:stretch>
            <a:fillRect/>
          </a:stretch>
        </p:blipFill>
        <p:spPr>
          <a:xfrm>
            <a:off x="0" y="-786468"/>
            <a:ext cx="6759594" cy="10076518"/>
          </a:xfrm>
        </p:spPr>
      </p:pic>
      <p:sp>
        <p:nvSpPr>
          <p:cNvPr id="4" name="Текст 3"/>
          <p:cNvSpPr>
            <a:spLocks noGrp="1"/>
          </p:cNvSpPr>
          <p:nvPr>
            <p:ph type="body" sz="half" idx="2"/>
          </p:nvPr>
        </p:nvSpPr>
        <p:spPr>
          <a:xfrm>
            <a:off x="655320" y="8216925"/>
            <a:ext cx="4914900" cy="1285884"/>
          </a:xfrm>
        </p:spPr>
        <p:txBody>
          <a:bodyPr/>
          <a:lstStyle/>
          <a:p>
            <a:endParaRPr lang="ru-RU" dirty="0"/>
          </a:p>
        </p:txBody>
      </p:sp>
      <p:sp>
        <p:nvSpPr>
          <p:cNvPr id="6" name="Прямоугольник 5"/>
          <p:cNvSpPr/>
          <p:nvPr/>
        </p:nvSpPr>
        <p:spPr>
          <a:xfrm>
            <a:off x="490518" y="4444969"/>
            <a:ext cx="5500726" cy="1569660"/>
          </a:xfrm>
          <a:prstGeom prst="rect">
            <a:avLst/>
          </a:prstGeom>
        </p:spPr>
        <p:txBody>
          <a:bodyPr wrap="square">
            <a:spAutoFit/>
          </a:bodyPr>
          <a:lstStyle/>
          <a:p>
            <a:r>
              <a:rPr lang="en-US" sz="9600" dirty="0" smtClean="0"/>
              <a:t>Sports</a:t>
            </a:r>
            <a:endParaRPr lang="ru-RU" sz="9600" dirty="0"/>
          </a:p>
        </p:txBody>
      </p:sp>
    </p:spTree>
  </p:cSld>
  <p:clrMapOvr>
    <a:masterClrMapping/>
  </p:clrMapOvr>
  <p:transition advTm="687">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y_3e94dcb6.jpg"/>
          <p:cNvPicPr>
            <a:picLocks noGrp="1" noChangeAspect="1"/>
          </p:cNvPicPr>
          <p:nvPr>
            <p:ph idx="1"/>
          </p:nvPr>
        </p:nvPicPr>
        <p:blipFill>
          <a:blip r:embed="rId2"/>
          <a:stretch>
            <a:fillRect/>
          </a:stretch>
        </p:blipFill>
        <p:spPr>
          <a:xfrm>
            <a:off x="0" y="0"/>
            <a:ext cx="6553199" cy="9645685"/>
          </a:xfrm>
          <a:effectLst>
            <a:softEdge rad="63500"/>
          </a:effectLst>
        </p:spPr>
      </p:pic>
    </p:spTree>
  </p:cSld>
  <p:clrMapOvr>
    <a:masterClrMapping/>
  </p:clrMapOvr>
  <p:transition advTm="734">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fe19ebda.jpg"/>
          <p:cNvPicPr>
            <a:picLocks noGrp="1" noChangeAspect="1"/>
          </p:cNvPicPr>
          <p:nvPr>
            <p:ph idx="1"/>
          </p:nvPr>
        </p:nvPicPr>
        <p:blipFill>
          <a:blip r:embed="rId3"/>
          <a:stretch>
            <a:fillRect/>
          </a:stretch>
        </p:blipFill>
        <p:spPr>
          <a:xfrm>
            <a:off x="0" y="0"/>
            <a:ext cx="6553200" cy="9290049"/>
          </a:xfrm>
          <a:ln>
            <a:solidFill>
              <a:schemeClr val="accent4">
                <a:lumMod val="60000"/>
                <a:lumOff val="40000"/>
              </a:schemeClr>
            </a:solidFill>
          </a:ln>
          <a:effectLst>
            <a:innerShdw blurRad="63500" dist="50800" dir="16200000">
              <a:prstClr val="black">
                <a:alpha val="50000"/>
              </a:prstClr>
            </a:innerShdw>
          </a:effectLst>
        </p:spPr>
      </p:pic>
    </p:spTree>
    <p:custDataLst>
      <p:tags r:id="rId1"/>
    </p:custDataLst>
  </p:cSld>
  <p:clrMapOvr>
    <a:masterClrMapping/>
  </p:clrMapOvr>
  <p:transition advTm="1624">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52852d7b.jpg"/>
          <p:cNvPicPr>
            <a:picLocks noGrp="1" noChangeAspect="1"/>
          </p:cNvPicPr>
          <p:nvPr>
            <p:ph idx="1"/>
          </p:nvPr>
        </p:nvPicPr>
        <p:blipFill>
          <a:blip r:embed="rId3"/>
          <a:stretch>
            <a:fillRect/>
          </a:stretch>
        </p:blipFill>
        <p:spPr>
          <a:xfrm>
            <a:off x="0" y="0"/>
            <a:ext cx="6553199" cy="92900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advTm="2469">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p:txBody>
          <a:bodyPr/>
          <a:lstStyle/>
          <a:p>
            <a:endParaRPr lang="ru-RU"/>
          </a:p>
        </p:txBody>
      </p:sp>
      <p:sp>
        <p:nvSpPr>
          <p:cNvPr id="5" name="Заголовок 4"/>
          <p:cNvSpPr>
            <a:spLocks noGrp="1"/>
          </p:cNvSpPr>
          <p:nvPr>
            <p:ph type="title"/>
          </p:nvPr>
        </p:nvSpPr>
        <p:spPr/>
        <p:txBody>
          <a:bodyPr/>
          <a:lstStyle/>
          <a:p>
            <a:endParaRPr lang="ru-RU"/>
          </a:p>
        </p:txBody>
      </p:sp>
      <p:pic>
        <p:nvPicPr>
          <p:cNvPr id="4" name="Содержимое 3" descr="z_40b6a432.jpg"/>
          <p:cNvPicPr>
            <a:picLocks noGrp="1" noChangeAspect="1"/>
          </p:cNvPicPr>
          <p:nvPr>
            <p:ph idx="4294967295"/>
          </p:nvPr>
        </p:nvPicPr>
        <p:blipFill>
          <a:blip r:embed="rId3"/>
          <a:srcRect b="5400"/>
          <a:stretch>
            <a:fillRect/>
          </a:stretch>
        </p:blipFill>
        <p:spPr>
          <a:xfrm>
            <a:off x="0" y="0"/>
            <a:ext cx="6553200" cy="8788400"/>
          </a:xfrm>
          <a:prstGeom prst="rect">
            <a:avLst/>
          </a:prstGeom>
          <a:ln>
            <a:noFill/>
          </a:ln>
          <a:effectLst>
            <a:softEdge rad="112500"/>
          </a:effectLst>
        </p:spPr>
      </p:pic>
    </p:spTree>
    <p:custDataLst>
      <p:tags r:id="rId1"/>
    </p:custDataLst>
  </p:cSld>
  <p:clrMapOvr>
    <a:masterClrMapping/>
  </p:clrMapOvr>
  <p:transition advTm="34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oAutofit/>
          </a:bodyPr>
          <a:lstStyle/>
          <a:p>
            <a:r>
              <a:rPr lang="en-US" sz="9600" dirty="0" smtClean="0"/>
              <a:t>at night</a:t>
            </a:r>
            <a:endParaRPr lang="ru-RU" sz="9600" dirty="0"/>
          </a:p>
        </p:txBody>
      </p:sp>
      <p:sp>
        <p:nvSpPr>
          <p:cNvPr id="3" name="Заголовок 2"/>
          <p:cNvSpPr>
            <a:spLocks noGrp="1"/>
          </p:cNvSpPr>
          <p:nvPr>
            <p:ph type="title"/>
          </p:nvPr>
        </p:nvSpPr>
        <p:spPr/>
        <p:txBody>
          <a:bodyPr/>
          <a:lstStyle/>
          <a:p>
            <a:r>
              <a:rPr lang="en-US" sz="8000" dirty="0" smtClean="0"/>
              <a:t>go for a walk</a:t>
            </a:r>
            <a:endParaRPr lang="ru-RU" sz="8000" dirty="0"/>
          </a:p>
        </p:txBody>
      </p:sp>
    </p:spTree>
  </p:cSld>
  <p:clrMapOvr>
    <a:masterClrMapping/>
  </p:clrMapOvr>
  <p:transition spd="med" advTm="1328"/>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8dfecf34.jpg">
            <a:hlinkClick r:id="" action="ppaction://noaction" highlightClick="1"/>
          </p:cNvPr>
          <p:cNvPicPr>
            <a:picLocks noGrp="1" noChangeAspect="1"/>
          </p:cNvPicPr>
          <p:nvPr>
            <p:ph idx="1"/>
          </p:nvPr>
        </p:nvPicPr>
        <p:blipFill>
          <a:blip r:embed="rId2"/>
          <a:stretch>
            <a:fillRect/>
          </a:stretch>
        </p:blipFill>
        <p:spPr>
          <a:xfrm>
            <a:off x="0" y="0"/>
            <a:ext cx="6553200" cy="9290049"/>
          </a:xfrm>
        </p:spPr>
      </p:pic>
    </p:spTree>
  </p:cSld>
  <p:clrMapOvr>
    <a:masterClrMapping/>
  </p:clrMapOvr>
  <p:transition advTm="812">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y_67f002e8.jpg"/>
          <p:cNvPicPr>
            <a:picLocks noGrp="1" noChangeAspect="1"/>
          </p:cNvPicPr>
          <p:nvPr>
            <p:ph idx="1"/>
          </p:nvPr>
        </p:nvPicPr>
        <p:blipFill>
          <a:blip r:embed="rId2"/>
          <a:stretch>
            <a:fillRect/>
          </a:stretch>
        </p:blipFill>
        <p:spPr>
          <a:xfrm>
            <a:off x="0" y="1"/>
            <a:ext cx="6553200" cy="9290050"/>
          </a:xfrm>
        </p:spPr>
      </p:pic>
    </p:spTree>
  </p:cSld>
  <p:clrMapOvr>
    <a:masterClrMapping/>
  </p:clrMapOvr>
  <p:transition advTm="123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278" y="644497"/>
            <a:ext cx="5570220" cy="5857916"/>
          </a:xfrm>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numCol="1"/>
          <a:lstStyle/>
          <a:p>
            <a:pPr algn="ctr"/>
            <a:r>
              <a:rPr lang="en-US" sz="9600" dirty="0" smtClean="0"/>
              <a:t>Spring</a:t>
            </a:r>
            <a:endParaRPr lang="ru-RU" sz="9600" dirty="0"/>
          </a:p>
        </p:txBody>
      </p:sp>
      <p:sp>
        <p:nvSpPr>
          <p:cNvPr id="4" name="Стрелка вправо 3"/>
          <p:cNvSpPr/>
          <p:nvPr/>
        </p:nvSpPr>
        <p:spPr>
          <a:xfrm>
            <a:off x="2205030" y="4073521"/>
            <a:ext cx="4348170" cy="84182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Tree>
  </p:cSld>
  <p:clrMapOvr>
    <a:masterClrMapping/>
  </p:clrMapOvr>
  <p:transition advTm="7016"/>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0cacc5c1.jpg"/>
          <p:cNvPicPr>
            <a:picLocks noGrp="1" noChangeAspect="1"/>
          </p:cNvPicPr>
          <p:nvPr>
            <p:ph idx="1"/>
          </p:nvPr>
        </p:nvPicPr>
        <p:blipFill>
          <a:blip r:embed="rId3"/>
          <a:stretch>
            <a:fillRect/>
          </a:stretch>
        </p:blipFill>
        <p:spPr>
          <a:xfrm>
            <a:off x="-152424" y="0"/>
            <a:ext cx="6705624" cy="9290049"/>
          </a:xfrm>
          <a:prstGeom prst="rect">
            <a:avLst/>
          </a:prstGeom>
          <a:ln>
            <a:noFill/>
          </a:ln>
          <a:effectLst>
            <a:softEdge rad="112500"/>
          </a:effectLst>
        </p:spPr>
      </p:pic>
    </p:spTree>
    <p:custDataLst>
      <p:tags r:id="rId1"/>
    </p:custDataLst>
  </p:cSld>
  <p:clrMapOvr>
    <a:masterClrMapping/>
  </p:clrMapOvr>
  <p:transition spd="med" advTm="1968">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x_86a79319.jpg"/>
          <p:cNvPicPr>
            <a:picLocks noGrp="1" noChangeAspect="1"/>
          </p:cNvPicPr>
          <p:nvPr>
            <p:ph idx="1"/>
          </p:nvPr>
        </p:nvPicPr>
        <p:blipFill>
          <a:blip r:embed="rId2"/>
          <a:stretch>
            <a:fillRect/>
          </a:stretch>
        </p:blipFill>
        <p:spPr>
          <a:xfrm>
            <a:off x="0" y="0"/>
            <a:ext cx="6705624" cy="9290049"/>
          </a:xfrm>
        </p:spPr>
      </p:pic>
    </p:spTree>
  </p:cSld>
  <p:clrMapOvr>
    <a:masterClrMapping/>
  </p:clrMapOvr>
  <p:transition advTm="1234"/>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c134e5de.jpg"/>
          <p:cNvPicPr>
            <a:picLocks noGrp="1" noChangeAspect="1"/>
          </p:cNvPicPr>
          <p:nvPr>
            <p:ph idx="1"/>
          </p:nvPr>
        </p:nvPicPr>
        <p:blipFill>
          <a:blip r:embed="rId3"/>
          <a:srcRect l="8038" b="10782"/>
          <a:stretch>
            <a:fillRect/>
          </a:stretch>
        </p:blipFill>
        <p:spPr>
          <a:xfrm>
            <a:off x="561956" y="0"/>
            <a:ext cx="6429420" cy="828836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advTm="18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464d40bb.jpg"/>
          <p:cNvPicPr>
            <a:picLocks noGrp="1" noChangeAspect="1"/>
          </p:cNvPicPr>
          <p:nvPr>
            <p:ph idx="1"/>
          </p:nvPr>
        </p:nvPicPr>
        <p:blipFill>
          <a:blip r:embed="rId3"/>
          <a:stretch>
            <a:fillRect/>
          </a:stretch>
        </p:blipFill>
        <p:spPr>
          <a:xfrm>
            <a:off x="0" y="0"/>
            <a:ext cx="6553200" cy="9290050"/>
          </a:xfrm>
          <a:prstGeom prst="rect">
            <a:avLst/>
          </a:prstGeom>
          <a:ln>
            <a:noFill/>
          </a:ln>
          <a:effectLst>
            <a:softEdge rad="112500"/>
          </a:effectLst>
        </p:spPr>
      </p:pic>
    </p:spTree>
    <p:custDataLst>
      <p:tags r:id="rId1"/>
    </p:custDataLst>
  </p:cSld>
  <p:clrMapOvr>
    <a:masterClrMapping/>
  </p:clrMapOvr>
  <p:transition advTm="3750">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life is beautiful</a:t>
            </a:r>
            <a:endParaRPr lang="ru-RU" dirty="0"/>
          </a:p>
        </p:txBody>
      </p:sp>
      <p:pic>
        <p:nvPicPr>
          <p:cNvPr id="4" name="Содержимое 3" descr="z_2e319fd1.jpg"/>
          <p:cNvPicPr>
            <a:picLocks noGrp="1" noChangeAspect="1"/>
          </p:cNvPicPr>
          <p:nvPr>
            <p:ph idx="1"/>
          </p:nvPr>
        </p:nvPicPr>
        <p:blipFill>
          <a:blip r:embed="rId2"/>
          <a:stretch>
            <a:fillRect/>
          </a:stretch>
        </p:blipFill>
        <p:spPr>
          <a:xfrm>
            <a:off x="-223862" y="1430315"/>
            <a:ext cx="6929485" cy="7859735"/>
          </a:xfrm>
          <a:prstGeom prst="star16">
            <a:avLst/>
          </a:prstGeom>
        </p:spPr>
      </p:pic>
    </p:spTree>
  </p:cSld>
  <p:clrMapOvr>
    <a:masterClrMapping/>
  </p:clrMapOvr>
  <p:transition spd="slow" advTm="766">
    <p:strips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e81d45d5.jpg"/>
          <p:cNvPicPr>
            <a:picLocks noGrp="1" noChangeAspect="1"/>
          </p:cNvPicPr>
          <p:nvPr>
            <p:ph idx="1"/>
          </p:nvPr>
        </p:nvPicPr>
        <p:blipFill>
          <a:blip r:embed="rId2"/>
          <a:stretch>
            <a:fillRect/>
          </a:stretch>
        </p:blipFill>
        <p:spPr>
          <a:xfrm>
            <a:off x="0" y="0"/>
            <a:ext cx="6553200" cy="9290049"/>
          </a:xfrm>
        </p:spPr>
      </p:pic>
    </p:spTree>
  </p:cSld>
  <p:clrMapOvr>
    <a:masterClrMapping/>
  </p:clrMapOvr>
  <p:transition advTm="875">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x_a0cc81e4.jpg"/>
          <p:cNvPicPr>
            <a:picLocks noGrp="1" noChangeAspect="1"/>
          </p:cNvPicPr>
          <p:nvPr>
            <p:ph idx="1"/>
          </p:nvPr>
        </p:nvPicPr>
        <p:blipFill>
          <a:blip r:embed="rId2"/>
          <a:stretch>
            <a:fillRect/>
          </a:stretch>
        </p:blipFill>
        <p:spPr>
          <a:xfrm>
            <a:off x="0" y="0"/>
            <a:ext cx="6553200" cy="9290050"/>
          </a:xfrm>
          <a:prstGeom prst="flowChartMultidocument">
            <a:avLst/>
          </a:prstGeom>
          <a:ln>
            <a:solidFill>
              <a:srgbClr val="FF0000"/>
            </a:solidFill>
            <a:prstDash val="dashDot"/>
          </a:ln>
        </p:spPr>
      </p:pic>
    </p:spTree>
  </p:cSld>
  <p:clrMapOvr>
    <a:masterClrMapping/>
  </p:clrMapOvr>
  <p:transition advTm="750">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y_e83ba701.jpg"/>
          <p:cNvPicPr>
            <a:picLocks noGrp="1" noChangeAspect="1"/>
          </p:cNvPicPr>
          <p:nvPr>
            <p:ph idx="1"/>
          </p:nvPr>
        </p:nvPicPr>
        <p:blipFill>
          <a:blip r:embed="rId2"/>
          <a:stretch>
            <a:fillRect/>
          </a:stretch>
        </p:blipFill>
        <p:spPr>
          <a:xfrm>
            <a:off x="-366739" y="-569949"/>
            <a:ext cx="7019119" cy="10001320"/>
          </a:xfrm>
          <a:prstGeom prst="cloudCallout">
            <a:avLst/>
          </a:prstGeom>
          <a:ln>
            <a:noFill/>
          </a:ln>
          <a:effectLst>
            <a:softEdge rad="112500"/>
          </a:effectLst>
        </p:spPr>
      </p:pic>
    </p:spTree>
  </p:cSld>
  <p:clrMapOvr>
    <a:masterClrMapping/>
  </p:clrMapOvr>
  <p:transition advTm="687">
    <p:pull dir="l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965effa0.jpg"/>
          <p:cNvPicPr>
            <a:picLocks noGrp="1" noChangeAspect="1"/>
          </p:cNvPicPr>
          <p:nvPr>
            <p:ph idx="1"/>
          </p:nvPr>
        </p:nvPicPr>
        <p:blipFill>
          <a:blip r:embed="rId2"/>
          <a:stretch>
            <a:fillRect/>
          </a:stretch>
        </p:blipFill>
        <p:spPr>
          <a:xfrm>
            <a:off x="0" y="0"/>
            <a:ext cx="6553200" cy="9290050"/>
          </a:xfrm>
          <a:prstGeom prst="rect">
            <a:avLst/>
          </a:prstGeom>
          <a:ln>
            <a:noFill/>
          </a:ln>
          <a:effectLst>
            <a:softEdge rad="112500"/>
          </a:effectLst>
        </p:spPr>
      </p:pic>
    </p:spTree>
  </p:cSld>
  <p:clrMapOvr>
    <a:masterClrMapping/>
  </p:clrMapOvr>
  <p:transition spd="med" advTm="672">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y_7c799c2d.jpg"/>
          <p:cNvPicPr>
            <a:picLocks noGrp="1" noChangeAspect="1"/>
          </p:cNvPicPr>
          <p:nvPr>
            <p:ph idx="1"/>
          </p:nvPr>
        </p:nvPicPr>
        <p:blipFill>
          <a:blip r:embed="rId2"/>
          <a:stretch>
            <a:fillRect/>
          </a:stretch>
        </p:blipFill>
        <p:spPr>
          <a:xfrm>
            <a:off x="0" y="0"/>
            <a:ext cx="6553200" cy="9290050"/>
          </a:xfrm>
          <a:prstGeom prst="rect">
            <a:avLst/>
          </a:prstGeom>
          <a:ln w="38100">
            <a:solidFill>
              <a:srgbClr val="FFFF00"/>
            </a:solidFill>
          </a:ln>
          <a:effectLst>
            <a:outerShdw blurRad="190500" algn="tl" rotWithShape="0">
              <a:srgbClr val="000000">
                <a:alpha val="70000"/>
              </a:srgbClr>
            </a:outerShdw>
          </a:effectLst>
        </p:spPr>
      </p:pic>
    </p:spTree>
  </p:cSld>
  <p:clrMapOvr>
    <a:masterClrMapping/>
  </p:clrMapOvr>
  <p:transition advTm="687">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66" y="0"/>
            <a:ext cx="5929354" cy="900274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2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Nature-a small miracle, or rather, it is even greater miracle is a miracle, you will see someday how beautiful, how beautiful the tree through the branched crown of which you can see the sun as it plays its rays of the skin, it caresses you, and how beautiful bushes in the park? They are also superb, they are small, but they are beautiful. And the clouds floating over us? It's also little wonder, just what patterns there will not see. A starry sky? But the earth.." </a:t>
            </a:r>
            <a:r>
              <a:rPr lang="ru-RU" sz="32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ru-RU" sz="32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32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32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ru-RU" sz="32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3200"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advTm="16">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x_d6cbee38.jpg"/>
          <p:cNvPicPr>
            <a:picLocks noGrp="1" noChangeAspect="1"/>
          </p:cNvPicPr>
          <p:nvPr>
            <p:ph idx="1"/>
          </p:nvPr>
        </p:nvPicPr>
        <p:blipFill>
          <a:blip r:embed="rId3"/>
          <a:stretch>
            <a:fillRect/>
          </a:stretch>
        </p:blipFill>
        <p:spPr>
          <a:xfrm>
            <a:off x="0" y="0"/>
            <a:ext cx="6553200" cy="9290050"/>
          </a:xfrm>
        </p:spPr>
      </p:pic>
    </p:spTree>
    <p:custDataLst>
      <p:tags r:id="rId1"/>
    </p:custDataLst>
  </p:cSld>
  <p:clrMapOvr>
    <a:masterClrMapping/>
  </p:clrMapOvr>
  <p:transition advTm="3235">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0f3bf6b7.jpg"/>
          <p:cNvPicPr>
            <a:picLocks noGrp="1" noChangeAspect="1"/>
          </p:cNvPicPr>
          <p:nvPr>
            <p:ph idx="1"/>
          </p:nvPr>
        </p:nvPicPr>
        <p:blipFill>
          <a:blip r:embed="rId3"/>
          <a:stretch>
            <a:fillRect/>
          </a:stretch>
        </p:blipFill>
        <p:spPr>
          <a:xfrm>
            <a:off x="0" y="0"/>
            <a:ext cx="6991376" cy="9290049"/>
          </a:xfrm>
          <a:ln>
            <a:solidFill>
              <a:srgbClr val="92D050"/>
            </a:solidFill>
          </a:ln>
        </p:spPr>
      </p:pic>
    </p:spTree>
    <p:custDataLst>
      <p:tags r:id="rId1"/>
    </p:custDataLst>
  </p:cSld>
  <p:clrMapOvr>
    <a:masterClrMapping/>
  </p:clrMapOvr>
  <p:transition advTm="24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ebe97745.jpg"/>
          <p:cNvPicPr>
            <a:picLocks noGrp="1" noChangeAspect="1"/>
          </p:cNvPicPr>
          <p:nvPr>
            <p:ph idx="1"/>
          </p:nvPr>
        </p:nvPicPr>
        <p:blipFill>
          <a:blip r:embed="rId3"/>
          <a:stretch>
            <a:fillRect/>
          </a:stretch>
        </p:blipFill>
        <p:spPr>
          <a:xfrm>
            <a:off x="1" y="-355634"/>
            <a:ext cx="6553200" cy="9645684"/>
          </a:xfrm>
          <a:prstGeom prst="rect">
            <a:avLst/>
          </a:prstGeom>
          <a:ln>
            <a:noFill/>
          </a:ln>
          <a:effectLst>
            <a:softEdge rad="112500"/>
          </a:effectLst>
        </p:spPr>
      </p:pic>
    </p:spTree>
    <p:custDataLst>
      <p:tags r:id="rId1"/>
    </p:custDataLst>
  </p:cSld>
  <p:clrMapOvr>
    <a:masterClrMapping/>
  </p:clrMapOvr>
  <p:transition spd="med" advTm="1828">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25787001.jpg"/>
          <p:cNvPicPr>
            <a:picLocks noGrp="1" noChangeAspect="1"/>
          </p:cNvPicPr>
          <p:nvPr>
            <p:ph idx="1"/>
          </p:nvPr>
        </p:nvPicPr>
        <p:blipFill>
          <a:blip r:embed="rId2"/>
          <a:stretch>
            <a:fillRect/>
          </a:stretch>
        </p:blipFill>
        <p:spPr>
          <a:xfrm>
            <a:off x="0" y="0"/>
            <a:ext cx="6553200" cy="9290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88">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c3c7d27f.jpg"/>
          <p:cNvPicPr>
            <a:picLocks noGrp="1" noChangeAspect="1"/>
          </p:cNvPicPr>
          <p:nvPr>
            <p:ph idx="1"/>
          </p:nvPr>
        </p:nvPicPr>
        <p:blipFill>
          <a:blip r:embed="rId2"/>
          <a:stretch>
            <a:fillRect/>
          </a:stretch>
        </p:blipFill>
        <p:spPr>
          <a:xfrm>
            <a:off x="133328" y="0"/>
            <a:ext cx="6419872" cy="9290050"/>
          </a:xfrm>
          <a:prstGeom prst="rect">
            <a:avLst/>
          </a:prstGeom>
          <a:ln>
            <a:noFill/>
          </a:ln>
          <a:effectLst>
            <a:softEdge rad="112500"/>
          </a:effectLst>
        </p:spPr>
      </p:pic>
    </p:spTree>
  </p:cSld>
  <p:clrMapOvr>
    <a:masterClrMapping/>
  </p:clrMapOvr>
  <p:transition advTm="1141">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x_83135fbb.jpg"/>
          <p:cNvPicPr>
            <a:picLocks noGrp="1" noChangeAspect="1"/>
          </p:cNvPicPr>
          <p:nvPr>
            <p:ph idx="1"/>
          </p:nvPr>
        </p:nvPicPr>
        <p:blipFill>
          <a:blip r:embed="rId3"/>
          <a:stretch>
            <a:fillRect/>
          </a:stretch>
        </p:blipFill>
        <p:spPr>
          <a:xfrm>
            <a:off x="0" y="1"/>
            <a:ext cx="6553199" cy="9290049"/>
          </a:xfrm>
          <a:ln w="38100">
            <a:solidFill>
              <a:schemeClr val="accent4">
                <a:lumMod val="60000"/>
                <a:lumOff val="40000"/>
              </a:schemeClr>
            </a:solidFill>
          </a:ln>
        </p:spPr>
      </p:pic>
    </p:spTree>
    <p:custDataLst>
      <p:tags r:id="rId1"/>
    </p:custDataLst>
  </p:cSld>
  <p:clrMapOvr>
    <a:masterClrMapping/>
  </p:clrMapOvr>
  <p:transition advTm="2078">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a24a0a61.jpg"/>
          <p:cNvPicPr>
            <a:picLocks noGrp="1" noChangeAspect="1"/>
          </p:cNvPicPr>
          <p:nvPr>
            <p:ph idx="1"/>
          </p:nvPr>
        </p:nvPicPr>
        <p:blipFill>
          <a:blip r:embed="rId2"/>
          <a:stretch>
            <a:fillRect/>
          </a:stretch>
        </p:blipFill>
        <p:spPr>
          <a:xfrm>
            <a:off x="1" y="0"/>
            <a:ext cx="6553200" cy="9290050"/>
          </a:xfrm>
          <a:prstGeom prst="rect">
            <a:avLst/>
          </a:prstGeom>
          <a:ln>
            <a:noFill/>
          </a:ln>
          <a:effectLst>
            <a:softEdge rad="112500"/>
          </a:effectLst>
        </p:spPr>
      </p:pic>
    </p:spTree>
  </p:cSld>
  <p:clrMapOvr>
    <a:masterClrMapping/>
  </p:clrMapOvr>
  <p:transition advTm="719">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my friends</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normAutofit/>
          </a:bodyPr>
          <a:lstStyle/>
          <a:p>
            <a:r>
              <a:rPr lang="en-US" sz="3600" dirty="0" smtClean="0"/>
              <a:t>the party and</a:t>
            </a:r>
            <a:endParaRPr lang="ru-RU" sz="3600" dirty="0"/>
          </a:p>
        </p:txBody>
      </p:sp>
    </p:spTree>
  </p:cSld>
  <p:clrMapOvr>
    <a:masterClrMapping/>
  </p:clrMapOvr>
  <p:transition advTm="145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x_5dc541ee.jpg"/>
          <p:cNvPicPr>
            <a:picLocks noGrp="1" noChangeAspect="1"/>
          </p:cNvPicPr>
          <p:nvPr>
            <p:ph idx="1"/>
          </p:nvPr>
        </p:nvPicPr>
        <p:blipFill>
          <a:blip r:embed="rId2"/>
          <a:stretch>
            <a:fillRect/>
          </a:stretch>
        </p:blipFill>
        <p:spPr>
          <a:xfrm>
            <a:off x="0" y="0"/>
            <a:ext cx="6553200" cy="92900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938">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x_5fad5a3d.jpg"/>
          <p:cNvPicPr>
            <a:picLocks noGrp="1" noChangeAspect="1"/>
          </p:cNvPicPr>
          <p:nvPr>
            <p:ph idx="1"/>
          </p:nvPr>
        </p:nvPicPr>
        <p:blipFill>
          <a:blip r:embed="rId3"/>
          <a:stretch>
            <a:fillRect/>
          </a:stretch>
        </p:blipFill>
        <p:spPr>
          <a:xfrm>
            <a:off x="0" y="0"/>
            <a:ext cx="6553200" cy="9290050"/>
          </a:xfrm>
          <a:prstGeom prst="rect">
            <a:avLst/>
          </a:prstGeom>
          <a:ln>
            <a:solidFill>
              <a:schemeClr val="tx1">
                <a:lumMod val="65000"/>
              </a:schemeClr>
            </a:solidFill>
          </a:ln>
          <a:effectLst>
            <a:outerShdw blurRad="190500" algn="tl" rotWithShape="0">
              <a:srgbClr val="000000">
                <a:alpha val="70000"/>
              </a:srgbClr>
            </a:outerShdw>
          </a:effectLst>
        </p:spPr>
      </p:pic>
    </p:spTree>
    <p:custDataLst>
      <p:tags r:id="rId1"/>
    </p:custDataLst>
  </p:cSld>
  <p:clrMapOvr>
    <a:masterClrMapping/>
  </p:clrMapOvr>
  <p:transition advTm="3328">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sp>
        <p:nvSpPr>
          <p:cNvPr id="5" name="Заголовок 4"/>
          <p:cNvSpPr>
            <a:spLocks noGrp="1"/>
          </p:cNvSpPr>
          <p:nvPr>
            <p:ph type="title"/>
          </p:nvPr>
        </p:nvSpPr>
        <p:spPr>
          <a:xfrm>
            <a:off x="0" y="-1"/>
            <a:ext cx="6553200" cy="2073257"/>
          </a:xfrm>
        </p:spPr>
        <p:style>
          <a:lnRef idx="3">
            <a:schemeClr val="lt1"/>
          </a:lnRef>
          <a:fillRef idx="1">
            <a:schemeClr val="accent2"/>
          </a:fillRef>
          <a:effectRef idx="1">
            <a:schemeClr val="accent2"/>
          </a:effectRef>
          <a:fontRef idx="minor">
            <a:schemeClr val="lt1"/>
          </a:fontRef>
        </p:style>
        <p:txBody>
          <a:bodyPr/>
          <a:lstStyle/>
          <a:p>
            <a:r>
              <a:rPr lang="en-US" sz="2400" dirty="0" smtClean="0"/>
              <a:t>Beautiful southern nature, with its colorful trees and flowers, when the fragrance of  flowers  and lush greenery is in the air ... not less beautiful nature of the middle band: a modest, quiet pleasing me, then rainy weather, the joyous sun .. . There is no bad weather</a:t>
            </a:r>
            <a:endParaRPr lang="ru-RU" sz="2400" dirty="0"/>
          </a:p>
        </p:txBody>
      </p:sp>
      <p:pic>
        <p:nvPicPr>
          <p:cNvPr id="7" name="Рисунок 6" descr="z_87b56f68.jpg"/>
          <p:cNvPicPr>
            <a:picLocks noChangeAspect="1"/>
          </p:cNvPicPr>
          <p:nvPr/>
        </p:nvPicPr>
        <p:blipFill>
          <a:blip r:embed="rId3"/>
          <a:stretch>
            <a:fillRect/>
          </a:stretch>
        </p:blipFill>
        <p:spPr>
          <a:xfrm>
            <a:off x="0" y="1930381"/>
            <a:ext cx="6553200" cy="7359668"/>
          </a:xfrm>
          <a:prstGeom prst="rect">
            <a:avLst/>
          </a:prstGeom>
        </p:spPr>
      </p:pic>
    </p:spTree>
  </p:cSld>
  <p:clrMapOvr>
    <a:masterClrMapping/>
  </p:clrMapOvr>
  <p:transition advTm="16">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Love</a:t>
            </a:r>
            <a:endParaRPr lang="ru-RU" dirty="0"/>
          </a:p>
        </p:txBody>
      </p:sp>
      <p:pic>
        <p:nvPicPr>
          <p:cNvPr id="4" name="Содержимое 3" descr="x_494a68db.jpg"/>
          <p:cNvPicPr>
            <a:picLocks noGrp="1" noChangeAspect="1"/>
          </p:cNvPicPr>
          <p:nvPr>
            <p:ph idx="1"/>
          </p:nvPr>
        </p:nvPicPr>
        <p:blipFill>
          <a:blip r:embed="rId2"/>
          <a:stretch>
            <a:fillRect/>
          </a:stretch>
        </p:blipFill>
        <p:spPr>
          <a:xfrm>
            <a:off x="0" y="1"/>
            <a:ext cx="6553200" cy="8788428"/>
          </a:xfrm>
          <a:prstGeom prst="diamond">
            <a:avLst/>
          </a:prstGeom>
          <a:ln w="28575">
            <a:solidFill>
              <a:schemeClr val="tx2">
                <a:lumMod val="75000"/>
              </a:schemeClr>
            </a:solidFill>
          </a:ln>
          <a:effectLst>
            <a:glow rad="101600">
              <a:schemeClr val="accent4">
                <a:satMod val="175000"/>
                <a:alpha val="40000"/>
              </a:schemeClr>
            </a:glow>
          </a:effectLst>
        </p:spPr>
      </p:pic>
    </p:spTree>
  </p:cSld>
  <p:clrMapOvr>
    <a:masterClrMapping/>
  </p:clrMapOvr>
  <p:transition advTm="813">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x_20e1dab9.jpg"/>
          <p:cNvPicPr>
            <a:picLocks noGrp="1" noChangeAspect="1"/>
          </p:cNvPicPr>
          <p:nvPr>
            <p:ph idx="1"/>
          </p:nvPr>
        </p:nvPicPr>
        <p:blipFill>
          <a:blip r:embed="rId2"/>
          <a:stretch>
            <a:fillRect/>
          </a:stretch>
        </p:blipFill>
        <p:spPr>
          <a:xfrm>
            <a:off x="0" y="1"/>
            <a:ext cx="6553200" cy="9290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3094">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394" y="644497"/>
            <a:ext cx="5570220" cy="7858180"/>
          </a:xfrm>
        </p:spPr>
        <p:txBody>
          <a:bodyPr/>
          <a:lstStyle/>
          <a:p>
            <a:pPr algn="ctr"/>
            <a:r>
              <a:rPr lang="en-US" sz="8800" dirty="0" smtClean="0"/>
              <a:t>Love story</a:t>
            </a:r>
            <a:endParaRPr lang="ru-RU" sz="8800" dirty="0"/>
          </a:p>
        </p:txBody>
      </p:sp>
    </p:spTree>
  </p:cSld>
  <p:clrMapOvr>
    <a:masterClrMapping/>
  </p:clrMapOvr>
  <p:transition advTm="1125"/>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25550957.jpg"/>
          <p:cNvPicPr>
            <a:picLocks noGrp="1" noChangeAspect="1"/>
          </p:cNvPicPr>
          <p:nvPr>
            <p:ph idx="1"/>
          </p:nvPr>
        </p:nvPicPr>
        <p:blipFill>
          <a:blip r:embed="rId2"/>
          <a:stretch>
            <a:fillRect/>
          </a:stretch>
        </p:blipFill>
        <p:spPr>
          <a:xfrm>
            <a:off x="0" y="0"/>
            <a:ext cx="6553200" cy="9290049"/>
          </a:xfrm>
        </p:spPr>
      </p:pic>
    </p:spTree>
  </p:cSld>
  <p:clrMapOvr>
    <a:masterClrMapping/>
  </p:clrMapOvr>
  <p:transition advTm="1438">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z_0425d150.jpg"/>
          <p:cNvPicPr>
            <a:picLocks noGrp="1" noChangeAspect="1"/>
          </p:cNvPicPr>
          <p:nvPr>
            <p:ph idx="1"/>
          </p:nvPr>
        </p:nvPicPr>
        <p:blipFill>
          <a:blip r:embed="rId3"/>
          <a:stretch>
            <a:fillRect/>
          </a:stretch>
        </p:blipFill>
        <p:spPr>
          <a:xfrm>
            <a:off x="1" y="-427073"/>
            <a:ext cx="6553200" cy="9717123"/>
          </a:xfrm>
          <a:prstGeom prst="ellipse">
            <a:avLst/>
          </a:prstGeom>
          <a:ln>
            <a:noFill/>
          </a:ln>
          <a:effectLst>
            <a:softEdge rad="112500"/>
          </a:effectLst>
        </p:spPr>
      </p:pic>
    </p:spTree>
    <p:custDataLst>
      <p:tags r:id="rId1"/>
    </p:custDataLst>
  </p:cSld>
  <p:clrMapOvr>
    <a:masterClrMapping/>
  </p:clrMapOvr>
  <p:transition advTm="1906">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91cf00a3.jpg"/>
          <p:cNvPicPr>
            <a:picLocks noGrp="1" noChangeAspect="1"/>
          </p:cNvPicPr>
          <p:nvPr>
            <p:ph idx="1"/>
          </p:nvPr>
        </p:nvPicPr>
        <p:blipFill>
          <a:blip r:embed="rId2"/>
          <a:stretch>
            <a:fillRect/>
          </a:stretch>
        </p:blipFill>
        <p:spPr>
          <a:xfrm>
            <a:off x="0" y="144430"/>
            <a:ext cx="6348435" cy="9145619"/>
          </a:xfrm>
          <a:prstGeom prst="rect">
            <a:avLst/>
          </a:prstGeom>
        </p:spPr>
      </p:pic>
    </p:spTree>
  </p:cSld>
  <p:clrMapOvr>
    <a:masterClrMapping/>
  </p:clrMapOvr>
  <p:transition advTm="812">
    <p:wheel spokes="8"/>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52b66368.jpg"/>
          <p:cNvPicPr>
            <a:picLocks noGrp="1" noChangeAspect="1"/>
          </p:cNvPicPr>
          <p:nvPr>
            <p:ph idx="1"/>
          </p:nvPr>
        </p:nvPicPr>
        <p:blipFill>
          <a:blip r:embed="rId3"/>
          <a:stretch>
            <a:fillRect/>
          </a:stretch>
        </p:blipFill>
        <p:spPr>
          <a:xfrm>
            <a:off x="0" y="0"/>
            <a:ext cx="6553200" cy="9290049"/>
          </a:xfrm>
        </p:spPr>
      </p:pic>
    </p:spTree>
    <p:custDataLst>
      <p:tags r:id="rId1"/>
    </p:custDataLst>
  </p:cSld>
  <p:clrMapOvr>
    <a:masterClrMapping/>
  </p:clrMapOvr>
  <p:transition advTm="3734">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6a2c7645.jpg"/>
          <p:cNvPicPr>
            <a:picLocks noGrp="1" noChangeAspect="1"/>
          </p:cNvPicPr>
          <p:nvPr>
            <p:ph idx="1"/>
          </p:nvPr>
        </p:nvPicPr>
        <p:blipFill>
          <a:blip r:embed="rId3"/>
          <a:stretch>
            <a:fillRect/>
          </a:stretch>
        </p:blipFill>
        <p:spPr>
          <a:xfrm>
            <a:off x="204766" y="0"/>
            <a:ext cx="5857917" cy="9290049"/>
          </a:xfrm>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62151d52.jpg"/>
          <p:cNvPicPr>
            <a:picLocks noGrp="1" noChangeAspect="1"/>
          </p:cNvPicPr>
          <p:nvPr>
            <p:ph idx="1"/>
          </p:nvPr>
        </p:nvPicPr>
        <p:blipFill>
          <a:blip r:embed="rId2"/>
          <a:stretch>
            <a:fillRect/>
          </a:stretch>
        </p:blipFill>
        <p:spPr>
          <a:xfrm>
            <a:off x="0" y="1"/>
            <a:ext cx="6553200" cy="9574246"/>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658f7736.jpg"/>
          <p:cNvPicPr>
            <a:picLocks noGrp="1" noChangeAspect="1"/>
          </p:cNvPicPr>
          <p:nvPr>
            <p:ph idx="1"/>
          </p:nvPr>
        </p:nvPicPr>
        <p:blipFill>
          <a:blip r:embed="rId2"/>
          <a:stretch>
            <a:fillRect/>
          </a:stretch>
        </p:blipFill>
        <p:spPr>
          <a:xfrm>
            <a:off x="0" y="0"/>
            <a:ext cx="6419871" cy="9290049"/>
          </a:xfrm>
          <a:prstGeom prst="roundRect">
            <a:avLst>
              <a:gd name="adj" fmla="val 11111"/>
            </a:avLst>
          </a:prstGeom>
          <a:ln w="190500" cap="rnd">
            <a:solidFill>
              <a:srgbClr val="FFC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5322" y="2233168"/>
            <a:ext cx="5570220" cy="6326065"/>
          </a:xfrm>
        </p:spPr>
        <p:txBody>
          <a:bodyPr/>
          <a:lstStyle/>
          <a:p>
            <a:endParaRPr lang="ru-RU" dirty="0"/>
          </a:p>
        </p:txBody>
      </p:sp>
      <p:sp>
        <p:nvSpPr>
          <p:cNvPr id="3" name="Подзаголовок 2"/>
          <p:cNvSpPr>
            <a:spLocks noGrp="1"/>
          </p:cNvSpPr>
          <p:nvPr>
            <p:ph type="subTitle"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5" name="Рисунок 4" descr="z_8a57da93.jpg"/>
          <p:cNvPicPr>
            <a:picLocks noChangeAspect="1"/>
          </p:cNvPicPr>
          <p:nvPr/>
        </p:nvPicPr>
        <p:blipFill>
          <a:blip r:embed="rId3"/>
          <a:stretch>
            <a:fillRect/>
          </a:stretch>
        </p:blipFill>
        <p:spPr>
          <a:xfrm>
            <a:off x="160446" y="71462"/>
            <a:ext cx="6392754" cy="9147126"/>
          </a:xfrm>
          <a:prstGeom prst="rect">
            <a:avLst/>
          </a:prstGeom>
          <a:ln>
            <a:noFill/>
          </a:ln>
          <a:effectLst>
            <a:softEdge rad="112500"/>
          </a:effectLst>
        </p:spPr>
      </p:pic>
    </p:spTree>
  </p:cSld>
  <p:clrMapOvr>
    <a:masterClrMapping/>
  </p:clrMapOvr>
  <p:transition advTm="1625">
    <p:strips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z_b5020dec.jpg"/>
          <p:cNvPicPr>
            <a:picLocks noGrp="1" noChangeAspect="1"/>
          </p:cNvPicPr>
          <p:nvPr>
            <p:ph idx="1"/>
          </p:nvPr>
        </p:nvPicPr>
        <p:blipFill>
          <a:blip r:embed="rId2"/>
          <a:stretch>
            <a:fillRect/>
          </a:stretch>
        </p:blipFill>
        <p:spPr>
          <a:xfrm>
            <a:off x="133328" y="1"/>
            <a:ext cx="6419872" cy="4645024"/>
          </a:xfrm>
          <a:effectLst>
            <a:reflection blurRad="6350" stA="50000" endA="295" endPos="92000" dist="1016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322" y="693657"/>
            <a:ext cx="5570220" cy="1522476"/>
          </a:xfrm>
        </p:spPr>
        <p:txBody>
          <a:bodyPr/>
          <a:lstStyle/>
          <a:p>
            <a:r>
              <a:rPr lang="en-US" sz="6000" dirty="0" smtClean="0"/>
              <a:t>     THE   END</a:t>
            </a:r>
            <a:endParaRPr lang="ru-RU" sz="6000" dirty="0"/>
          </a:p>
        </p:txBody>
      </p:sp>
      <p:pic>
        <p:nvPicPr>
          <p:cNvPr id="4" name="Содержимое 3" descr="z_837ffb70.jpg"/>
          <p:cNvPicPr>
            <a:picLocks noGrp="1" noChangeAspect="1"/>
          </p:cNvPicPr>
          <p:nvPr>
            <p:ph idx="1"/>
          </p:nvPr>
        </p:nvPicPr>
        <p:blipFill>
          <a:blip r:embed="rId2"/>
          <a:stretch>
            <a:fillRect/>
          </a:stretch>
        </p:blipFill>
        <p:spPr>
          <a:xfrm>
            <a:off x="1" y="1"/>
            <a:ext cx="6553200" cy="9290050"/>
          </a:xfrm>
        </p:spPr>
        <p:style>
          <a:lnRef idx="3">
            <a:schemeClr val="lt1"/>
          </a:lnRef>
          <a:fillRef idx="1">
            <a:schemeClr val="accent6"/>
          </a:fillRef>
          <a:effectRef idx="1">
            <a:schemeClr val="accent6"/>
          </a:effectRef>
          <a:fontRef idx="minor">
            <a:schemeClr val="lt1"/>
          </a:fontRef>
        </p:style>
      </p:pic>
      <p:sp>
        <p:nvSpPr>
          <p:cNvPr id="5" name="Прямоугольник 4"/>
          <p:cNvSpPr/>
          <p:nvPr/>
        </p:nvSpPr>
        <p:spPr>
          <a:xfrm>
            <a:off x="752607" y="2001819"/>
            <a:ext cx="5524389" cy="1323439"/>
          </a:xfrm>
          <a:prstGeom prst="rect">
            <a:avLst/>
          </a:prstGeom>
          <a:noFill/>
        </p:spPr>
        <p:txBody>
          <a:bodyPr wrap="squar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END</a:t>
            </a:r>
            <a:endParaRPr lang="ru-RU"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more deeply immersed in nature, the more convinced of the certainty of life. It is only in appearance, wildlife fragile, but actually hid inside her much more powerful force capable to overcome not only millions of years, but milliard billion</a:t>
            </a:r>
            <a:r>
              <a:rPr lang="ru-RU" dirty="0" smtClean="0"/>
              <a:t/>
            </a:r>
            <a:br>
              <a:rPr lang="ru-RU" dirty="0" smtClean="0"/>
            </a:br>
            <a:r>
              <a:rPr lang="en-US" dirty="0" smtClean="0"/>
              <a:t> </a:t>
            </a:r>
            <a:r>
              <a:rPr lang="ru-RU" dirty="0" smtClean="0"/>
              <a:t/>
            </a:r>
            <a:br>
              <a:rPr lang="ru-RU" dirty="0" smtClean="0"/>
            </a:br>
            <a:endParaRPr lang="ru-RU" dirty="0"/>
          </a:p>
        </p:txBody>
      </p:sp>
    </p:spTree>
  </p:cSld>
  <p:clrMapOvr>
    <a:masterClrMapping/>
  </p:clrMapOvr>
  <p:transition advTm="148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dirty="0"/>
          </a:p>
        </p:txBody>
      </p:sp>
      <p:sp>
        <p:nvSpPr>
          <p:cNvPr id="7" name="Рисунок 6"/>
          <p:cNvSpPr>
            <a:spLocks noGrp="1"/>
          </p:cNvSpPr>
          <p:nvPr>
            <p:ph type="pic" idx="1"/>
          </p:nvPr>
        </p:nvSpPr>
        <p:spPr/>
      </p:sp>
      <p:sp>
        <p:nvSpPr>
          <p:cNvPr id="3" name="Подзаголовок 2"/>
          <p:cNvSpPr>
            <a:spLocks noGrp="1"/>
          </p:cNvSpPr>
          <p:nvPr>
            <p:ph type="body" sz="half" idx="2"/>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pic>
        <p:nvPicPr>
          <p:cNvPr id="5" name="Рисунок 4" descr="x_3917cbad.jpg"/>
          <p:cNvPicPr>
            <a:picLocks noChangeAspect="1"/>
          </p:cNvPicPr>
          <p:nvPr/>
        </p:nvPicPr>
        <p:blipFill>
          <a:blip r:embed="rId3"/>
          <a:stretch>
            <a:fillRect/>
          </a:stretch>
        </p:blipFill>
        <p:spPr>
          <a:xfrm>
            <a:off x="80225" y="0"/>
            <a:ext cx="6392753" cy="9290050"/>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ransition advTm="891">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TIMING" val="|0.8"/>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13.xml><?xml version="1.0" encoding="utf-8"?>
<p:tagLst xmlns:a="http://schemas.openxmlformats.org/drawingml/2006/main" xmlns:r="http://schemas.openxmlformats.org/officeDocument/2006/relationships" xmlns:p="http://schemas.openxmlformats.org/presentationml/2006/main">
  <p:tag name="TIMING" val="|0.7"/>
</p:tagLst>
</file>

<file path=ppt/tags/tag14.xml><?xml version="1.0" encoding="utf-8"?>
<p:tagLst xmlns:a="http://schemas.openxmlformats.org/drawingml/2006/main" xmlns:r="http://schemas.openxmlformats.org/officeDocument/2006/relationships" xmlns:p="http://schemas.openxmlformats.org/presentationml/2006/main">
  <p:tag name="TIMING" val="|0.2"/>
</p:tagLst>
</file>

<file path=ppt/tags/tag15.xml><?xml version="1.0" encoding="utf-8"?>
<p:tagLst xmlns:a="http://schemas.openxmlformats.org/drawingml/2006/main" xmlns:r="http://schemas.openxmlformats.org/officeDocument/2006/relationships" xmlns:p="http://schemas.openxmlformats.org/presentationml/2006/main">
  <p:tag name="TIMING" val="|0.5"/>
</p:tagLst>
</file>

<file path=ppt/tags/tag16.xml><?xml version="1.0" encoding="utf-8"?>
<p:tagLst xmlns:a="http://schemas.openxmlformats.org/drawingml/2006/main" xmlns:r="http://schemas.openxmlformats.org/officeDocument/2006/relationships" xmlns:p="http://schemas.openxmlformats.org/presentationml/2006/main">
  <p:tag name="TIMING" val="|0.6"/>
</p:tagLst>
</file>

<file path=ppt/tags/tag17.xml><?xml version="1.0" encoding="utf-8"?>
<p:tagLst xmlns:a="http://schemas.openxmlformats.org/drawingml/2006/main" xmlns:r="http://schemas.openxmlformats.org/officeDocument/2006/relationships" xmlns:p="http://schemas.openxmlformats.org/presentationml/2006/main">
  <p:tag name="TIMING" val="|0.4"/>
</p:tagLst>
</file>

<file path=ppt/tags/tag18.xml><?xml version="1.0" encoding="utf-8"?>
<p:tagLst xmlns:a="http://schemas.openxmlformats.org/drawingml/2006/main" xmlns:r="http://schemas.openxmlformats.org/officeDocument/2006/relationships" xmlns:p="http://schemas.openxmlformats.org/presentationml/2006/main">
  <p:tag name="TIMING" val="|0.5"/>
</p:tagLst>
</file>

<file path=ppt/tags/tag19.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5|1"/>
</p:tagLst>
</file>

<file path=ppt/tags/tag4.xml><?xml version="1.0" encoding="utf-8"?>
<p:tagLst xmlns:a="http://schemas.openxmlformats.org/drawingml/2006/main" xmlns:r="http://schemas.openxmlformats.org/officeDocument/2006/relationships" xmlns:p="http://schemas.openxmlformats.org/presentationml/2006/main">
  <p:tag name="TIMING" val="|0.1|1.4"/>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1"/>
</p:tagLst>
</file>

<file path=ppt/tags/tag7.xml><?xml version="1.0" encoding="utf-8"?>
<p:tagLst xmlns:a="http://schemas.openxmlformats.org/drawingml/2006/main" xmlns:r="http://schemas.openxmlformats.org/officeDocument/2006/relationships" xmlns:p="http://schemas.openxmlformats.org/presentationml/2006/main">
  <p:tag name="TIMING" val="|0.1"/>
</p:tagLst>
</file>

<file path=ppt/tags/tag8.xml><?xml version="1.0" encoding="utf-8"?>
<p:tagLst xmlns:a="http://schemas.openxmlformats.org/drawingml/2006/main" xmlns:r="http://schemas.openxmlformats.org/officeDocument/2006/relationships" xmlns:p="http://schemas.openxmlformats.org/presentationml/2006/main">
  <p:tag name="TIMING" val="|0.9|1.3"/>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2">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607</TotalTime>
  <Words>651</Words>
  <Application>Microsoft Office PowerPoint</Application>
  <PresentationFormat>Произвольный</PresentationFormat>
  <Paragraphs>147</Paragraphs>
  <Slides>71</Slides>
  <Notes>11</Notes>
  <HiddenSlides>0</HiddenSlides>
  <MMClips>3</MMClips>
  <ScaleCrop>false</ScaleCrop>
  <HeadingPairs>
    <vt:vector size="6" baseType="variant">
      <vt:variant>
        <vt:lpstr>Тема</vt:lpstr>
      </vt:variant>
      <vt:variant>
        <vt:i4>1</vt:i4>
      </vt:variant>
      <vt:variant>
        <vt:lpstr>Заголовки слайдов</vt:lpstr>
      </vt:variant>
      <vt:variant>
        <vt:i4>71</vt:i4>
      </vt:variant>
      <vt:variant>
        <vt:lpstr>Произвольные показы</vt:lpstr>
      </vt:variant>
      <vt:variant>
        <vt:i4>1</vt:i4>
      </vt:variant>
    </vt:vector>
  </HeadingPairs>
  <TitlesOfParts>
    <vt:vector size="73" baseType="lpstr">
      <vt:lpstr>Метро</vt:lpstr>
      <vt:lpstr>Life Of   Youth</vt:lpstr>
      <vt:lpstr>Young people and youth motion in recent year steel by an important factor and in life . Numerous organizations were formed after the second world war, uniting the young people of all classes and layers of population. Some young people work in church organizations: help aged or work, and hospitals.  </vt:lpstr>
      <vt:lpstr>There is nothing more beautiful than nature ..I love everything connected with it: I love forests, flowers, air, earth, water, animals ...It pleases my eye - no buildings, no pictures no clothes - nothing that man has created, in my opinion, can not even compare to the beauty of nature ..:-)))))) Beautiful northern wilderness, with its lyutymi frosts and white, sparkling in the dark polar night, the snow, with its coniferous forests and swamps .   </vt:lpstr>
      <vt:lpstr>Spring</vt:lpstr>
      <vt:lpstr>Nature-a small miracle, or rather, it is even greater miracle is a miracle, you will see someday how beautiful, how beautiful the tree through the branched crown of which you can see the sun as it plays its rays of the skin, it caresses you, and how beautiful bushes in the park? They are also superb, they are small, but they are beautiful. And the clouds floating over us? It's also little wonder, just what patterns there will not see. A starry sky? But the earth.."      </vt:lpstr>
      <vt:lpstr>Beautiful southern nature, with its colorful trees and flowers, when the fragrance of  flowers  and lush greenery is in the air ... not less beautiful nature of the middle band: a modest, quiet pleasing me, then rainy weather, the joyous sun .. . There is no bad weather</vt:lpstr>
      <vt:lpstr>Презентация PowerPoint</vt:lpstr>
      <vt:lpstr>The more deeply immersed in nature, the more convinced of the certainty of life. It is only in appearance, wildlife fragile, but actually hid inside her much more powerful force capable to overcome not only millions of years, but milliard billion   </vt:lpstr>
      <vt:lpstr>Презентация PowerPoint</vt:lpstr>
      <vt:lpstr>Презентация PowerPoint</vt:lpstr>
      <vt:lpstr>Презентация PowerPoint</vt:lpstr>
      <vt:lpstr>Презентация PowerPoint</vt:lpstr>
      <vt:lpstr>I - part of nature ... And I myself, oddly enough, I love ... Yes, every man - wonder of nature, and some people I very much sympathize with, even some very, very, some, I probably love in a sense ... And even more, I still love animals, trees, plants, water, snow, rain, wind, thunder and lightning, moon, stars ... Much of the created nature ... Nature would be great done without us, the people, while we are without it would cost ..Without people nature would only cleaner and more beautiful ... no matter how corny it sounds ... Undefiled human presence is majestic, wise and harmonious ... But on the other side: the people - the creation of nature - "everything created by human beings - are also part of nature -" everything that happens - the evolution to what she might maintain, even for self-destruction of mankind ... Perhaps it is right and natural, so it should be ...  Nature is beautiful, it soothes, it adjusts to the desired mood. Mountains .. How do I love the mountains, they have something powerful, not a man under authority, power, some unseen force and calmness. A tall forest, which stretches for miles .. After the rain breathing coolness and freshness.    </vt:lpstr>
      <vt:lpstr>Презентация PowerPoint</vt:lpstr>
      <vt:lpstr>Презентация PowerPoint</vt:lpstr>
      <vt:lpstr>Презентация PowerPoint</vt:lpstr>
      <vt:lpstr>Презентация PowerPoint</vt:lpstr>
      <vt:lpstr>Nowadays when our independent state Ukraine is developing? Much attention is paid to our youth. The desire of our young people to become qualified specialists in future motivates them to enter higher educational establishments.  </vt:lpstr>
      <vt:lpstr>Презентация PowerPoint</vt:lpstr>
      <vt:lpstr>Презентация PowerPoint</vt:lpstr>
      <vt:lpstr>Презентация PowerPoint</vt:lpstr>
      <vt:lpstr>Student</vt:lpstr>
      <vt:lpstr>That is why beside their studies they are also engaged in different clubs and organizations.</vt:lpstr>
      <vt:lpstr>Презентация PowerPoint</vt:lpstr>
      <vt:lpstr>Презентация PowerPoint</vt:lpstr>
      <vt:lpstr>студенты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go for a walk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life is beautiful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my friends </vt:lpstr>
      <vt:lpstr>Презентация PowerPoint</vt:lpstr>
      <vt:lpstr>Презентация PowerPoint</vt:lpstr>
      <vt:lpstr>Love</vt:lpstr>
      <vt:lpstr>Презентация PowerPoint</vt:lpstr>
      <vt:lpstr>Love story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THE   END</vt:lpstr>
      <vt:lpstr>Произвольный показ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Yalovue</cp:lastModifiedBy>
  <cp:revision>55</cp:revision>
  <dcterms:created xsi:type="dcterms:W3CDTF">2011-06-08T14:47:17Z</dcterms:created>
  <dcterms:modified xsi:type="dcterms:W3CDTF">2011-09-07T11:54:24Z</dcterms:modified>
</cp:coreProperties>
</file>