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58" r:id="rId6"/>
    <p:sldId id="260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439E0-6190-44C2-803E-65DD547C40C7}" type="doc">
      <dgm:prSet loTypeId="urn:microsoft.com/office/officeart/2005/8/layout/cycle7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AD5FFC-711E-4BFA-B214-C0FF16EA675B}">
      <dgm:prSet phldrT="[Текст]" custT="1"/>
      <dgm:spPr>
        <a:solidFill>
          <a:srgbClr val="F496E9"/>
        </a:solidFill>
      </dgm:spPr>
      <dgm:t>
        <a:bodyPr/>
        <a:lstStyle/>
        <a:p>
          <a:r>
            <a:rPr lang="uk-UA" sz="4000" b="1" dirty="0" smtClean="0">
              <a:latin typeface="Bookman Old Style" pitchFamily="18" charset="0"/>
            </a:rPr>
            <a:t>Природа</a:t>
          </a:r>
          <a:endParaRPr lang="ru-RU" sz="4000" b="1" dirty="0">
            <a:latin typeface="Bookman Old Style" pitchFamily="18" charset="0"/>
          </a:endParaRPr>
        </a:p>
      </dgm:t>
    </dgm:pt>
    <dgm:pt modelId="{FC136824-D4D4-40C1-B035-87C7DEFBCA53}" type="parTrans" cxnId="{AA9305A8-8BEB-4880-A573-5A59C5ECE47F}">
      <dgm:prSet/>
      <dgm:spPr/>
      <dgm:t>
        <a:bodyPr/>
        <a:lstStyle/>
        <a:p>
          <a:endParaRPr lang="ru-RU"/>
        </a:p>
      </dgm:t>
    </dgm:pt>
    <dgm:pt modelId="{E8E0EC49-A0E3-4BF6-AB4D-C167439043B8}" type="sibTrans" cxnId="{AA9305A8-8BEB-4880-A573-5A59C5ECE47F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A8435679-4D9F-4857-95D2-A21757558D9E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0" dirty="0" smtClean="0">
              <a:latin typeface="Bookman Old Style" pitchFamily="18" charset="0"/>
            </a:rPr>
            <a:t>нежива</a:t>
          </a:r>
          <a:endParaRPr lang="ru-RU" b="0" dirty="0">
            <a:latin typeface="Bookman Old Style" pitchFamily="18" charset="0"/>
          </a:endParaRPr>
        </a:p>
      </dgm:t>
    </dgm:pt>
    <dgm:pt modelId="{5804A5D3-78E8-4F9B-A810-6773C67D019A}" type="parTrans" cxnId="{DFF28496-DC39-4C8A-A4A7-25ECF8D1367B}">
      <dgm:prSet/>
      <dgm:spPr/>
      <dgm:t>
        <a:bodyPr/>
        <a:lstStyle/>
        <a:p>
          <a:endParaRPr lang="ru-RU"/>
        </a:p>
      </dgm:t>
    </dgm:pt>
    <dgm:pt modelId="{CCCE42FB-B732-445D-AABE-47431A32E800}" type="sibTrans" cxnId="{DFF28496-DC39-4C8A-A4A7-25ECF8D1367B}">
      <dgm:prSet/>
      <dgm:spPr/>
      <dgm:t>
        <a:bodyPr/>
        <a:lstStyle/>
        <a:p>
          <a:endParaRPr lang="ru-RU"/>
        </a:p>
      </dgm:t>
    </dgm:pt>
    <dgm:pt modelId="{03A783BB-1CF3-41C2-BC00-FADF7C6E6D8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4000" b="0" dirty="0" smtClean="0">
              <a:latin typeface="Bookman Old Style" pitchFamily="18" charset="0"/>
            </a:rPr>
            <a:t>ЖИВА</a:t>
          </a:r>
          <a:endParaRPr lang="ru-RU" sz="2300" b="0" dirty="0">
            <a:latin typeface="Bookman Old Style" pitchFamily="18" charset="0"/>
          </a:endParaRPr>
        </a:p>
      </dgm:t>
    </dgm:pt>
    <dgm:pt modelId="{577C1B31-61BE-44CB-8747-4847B27D5C48}" type="parTrans" cxnId="{C9042A48-D23F-464C-AC26-88CC32614745}">
      <dgm:prSet/>
      <dgm:spPr/>
      <dgm:t>
        <a:bodyPr/>
        <a:lstStyle/>
        <a:p>
          <a:endParaRPr lang="ru-RU"/>
        </a:p>
      </dgm:t>
    </dgm:pt>
    <dgm:pt modelId="{D8071597-180D-4559-85E4-A3FBBC2F4AC2}" type="sibTrans" cxnId="{C9042A48-D23F-464C-AC26-88CC3261474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E5930AD3-1B55-4EDC-AA98-D892C1DEFEDB}" type="pres">
      <dgm:prSet presAssocID="{1D5439E0-6190-44C2-803E-65DD547C40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DE82E-A29E-4C1C-86B1-BFE519FCA5C6}" type="pres">
      <dgm:prSet presAssocID="{12AD5FFC-711E-4BFA-B214-C0FF16EA675B}" presName="node" presStyleLbl="node1" presStyleIdx="0" presStyleCnt="3" custScaleX="132616" custScaleY="155129" custRadScaleRad="81855" custRadScaleInc="-2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29EDE-3C2B-44A2-B10B-1CD8C5901E66}" type="pres">
      <dgm:prSet presAssocID="{E8E0EC49-A0E3-4BF6-AB4D-C167439043B8}" presName="sibTrans" presStyleLbl="sibTrans2D1" presStyleIdx="0" presStyleCnt="3" custLinFactNeighborX="11637" custLinFactNeighborY="-791"/>
      <dgm:spPr/>
      <dgm:t>
        <a:bodyPr/>
        <a:lstStyle/>
        <a:p>
          <a:endParaRPr lang="ru-RU"/>
        </a:p>
      </dgm:t>
    </dgm:pt>
    <dgm:pt modelId="{A909497E-F6C5-4D7B-81BF-55EA21D94D7F}" type="pres">
      <dgm:prSet presAssocID="{E8E0EC49-A0E3-4BF6-AB4D-C167439043B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2DFF124-E822-4723-B3A4-B2FD1AB24C97}" type="pres">
      <dgm:prSet presAssocID="{A8435679-4D9F-4857-95D2-A21757558D9E}" presName="node" presStyleLbl="node1" presStyleIdx="1" presStyleCnt="3" custScaleX="141354" custScaleY="115111" custRadScaleRad="100294" custRadScaleInc="-1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22BC5-B4E7-4133-BC4E-2D0D437CFA17}" type="pres">
      <dgm:prSet presAssocID="{CCCE42FB-B732-445D-AABE-47431A32E800}" presName="sibTrans" presStyleLbl="sibTrans2D1" presStyleIdx="1" presStyleCnt="3" custFlipHor="1" custScaleX="5994"/>
      <dgm:spPr/>
      <dgm:t>
        <a:bodyPr/>
        <a:lstStyle/>
        <a:p>
          <a:endParaRPr lang="ru-RU"/>
        </a:p>
      </dgm:t>
    </dgm:pt>
    <dgm:pt modelId="{1FF3A451-51C8-42FB-8D69-6F3DA958A581}" type="pres">
      <dgm:prSet presAssocID="{CCCE42FB-B732-445D-AABE-47431A32E80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DFEB444-75A0-4BCE-9F15-1071CA48FE32}" type="pres">
      <dgm:prSet presAssocID="{03A783BB-1CF3-41C2-BC00-FADF7C6E6D83}" presName="node" presStyleLbl="node1" presStyleIdx="2" presStyleCnt="3" custScaleX="147415" custScaleY="119090" custRadScaleRad="98891" custRadScaleInc="9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F14A7-ABB3-4F30-8D6F-AC194017B54E}" type="pres">
      <dgm:prSet presAssocID="{D8071597-180D-4559-85E4-A3FBBC2F4AC2}" presName="sibTrans" presStyleLbl="sibTrans2D1" presStyleIdx="2" presStyleCnt="3" custLinFactNeighborX="-1976" custLinFactNeighborY="11438"/>
      <dgm:spPr/>
      <dgm:t>
        <a:bodyPr/>
        <a:lstStyle/>
        <a:p>
          <a:endParaRPr lang="ru-RU"/>
        </a:p>
      </dgm:t>
    </dgm:pt>
    <dgm:pt modelId="{0D860276-3F81-4F24-8E44-F07499FFE2AC}" type="pres">
      <dgm:prSet presAssocID="{D8071597-180D-4559-85E4-A3FBBC2F4AC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A9305A8-8BEB-4880-A573-5A59C5ECE47F}" srcId="{1D5439E0-6190-44C2-803E-65DD547C40C7}" destId="{12AD5FFC-711E-4BFA-B214-C0FF16EA675B}" srcOrd="0" destOrd="0" parTransId="{FC136824-D4D4-40C1-B035-87C7DEFBCA53}" sibTransId="{E8E0EC49-A0E3-4BF6-AB4D-C167439043B8}"/>
    <dgm:cxn modelId="{27460CD7-07F5-4625-B64A-FA266F11AB0C}" type="presOf" srcId="{03A783BB-1CF3-41C2-BC00-FADF7C6E6D83}" destId="{8DFEB444-75A0-4BCE-9F15-1071CA48FE32}" srcOrd="0" destOrd="0" presId="urn:microsoft.com/office/officeart/2005/8/layout/cycle7"/>
    <dgm:cxn modelId="{C9042A48-D23F-464C-AC26-88CC32614745}" srcId="{1D5439E0-6190-44C2-803E-65DD547C40C7}" destId="{03A783BB-1CF3-41C2-BC00-FADF7C6E6D83}" srcOrd="2" destOrd="0" parTransId="{577C1B31-61BE-44CB-8747-4847B27D5C48}" sibTransId="{D8071597-180D-4559-85E4-A3FBBC2F4AC2}"/>
    <dgm:cxn modelId="{166DC264-5B8C-4D0B-88FF-DDBFD9373E1B}" type="presOf" srcId="{A8435679-4D9F-4857-95D2-A21757558D9E}" destId="{92DFF124-E822-4723-B3A4-B2FD1AB24C97}" srcOrd="0" destOrd="0" presId="urn:microsoft.com/office/officeart/2005/8/layout/cycle7"/>
    <dgm:cxn modelId="{FFF07063-2283-430F-BC0D-A418B444BBCA}" type="presOf" srcId="{12AD5FFC-711E-4BFA-B214-C0FF16EA675B}" destId="{73CDE82E-A29E-4C1C-86B1-BFE519FCA5C6}" srcOrd="0" destOrd="0" presId="urn:microsoft.com/office/officeart/2005/8/layout/cycle7"/>
    <dgm:cxn modelId="{D1C2C6BA-3A67-43AF-A73F-3793DC2100B0}" type="presOf" srcId="{CCCE42FB-B732-445D-AABE-47431A32E800}" destId="{15022BC5-B4E7-4133-BC4E-2D0D437CFA17}" srcOrd="0" destOrd="0" presId="urn:microsoft.com/office/officeart/2005/8/layout/cycle7"/>
    <dgm:cxn modelId="{DFF28496-DC39-4C8A-A4A7-25ECF8D1367B}" srcId="{1D5439E0-6190-44C2-803E-65DD547C40C7}" destId="{A8435679-4D9F-4857-95D2-A21757558D9E}" srcOrd="1" destOrd="0" parTransId="{5804A5D3-78E8-4F9B-A810-6773C67D019A}" sibTransId="{CCCE42FB-B732-445D-AABE-47431A32E800}"/>
    <dgm:cxn modelId="{538863B3-38A5-4209-87DE-09DCE57DC76C}" type="presOf" srcId="{CCCE42FB-B732-445D-AABE-47431A32E800}" destId="{1FF3A451-51C8-42FB-8D69-6F3DA958A581}" srcOrd="1" destOrd="0" presId="urn:microsoft.com/office/officeart/2005/8/layout/cycle7"/>
    <dgm:cxn modelId="{8FBC3B0A-A53E-4531-B688-CD6C49D5F60B}" type="presOf" srcId="{E8E0EC49-A0E3-4BF6-AB4D-C167439043B8}" destId="{BF529EDE-3C2B-44A2-B10B-1CD8C5901E66}" srcOrd="0" destOrd="0" presId="urn:microsoft.com/office/officeart/2005/8/layout/cycle7"/>
    <dgm:cxn modelId="{2A2CF30B-C646-409E-A9A9-D76925F001C9}" type="presOf" srcId="{1D5439E0-6190-44C2-803E-65DD547C40C7}" destId="{E5930AD3-1B55-4EDC-AA98-D892C1DEFEDB}" srcOrd="0" destOrd="0" presId="urn:microsoft.com/office/officeart/2005/8/layout/cycle7"/>
    <dgm:cxn modelId="{A82630AA-94B7-449D-9FC2-A962EAF4F21C}" type="presOf" srcId="{D8071597-180D-4559-85E4-A3FBBC2F4AC2}" destId="{710F14A7-ABB3-4F30-8D6F-AC194017B54E}" srcOrd="0" destOrd="0" presId="urn:microsoft.com/office/officeart/2005/8/layout/cycle7"/>
    <dgm:cxn modelId="{EDBA5CE1-F1DA-4BB4-A6EE-41A5A64B295C}" type="presOf" srcId="{D8071597-180D-4559-85E4-A3FBBC2F4AC2}" destId="{0D860276-3F81-4F24-8E44-F07499FFE2AC}" srcOrd="1" destOrd="0" presId="urn:microsoft.com/office/officeart/2005/8/layout/cycle7"/>
    <dgm:cxn modelId="{F002A769-D769-433A-8EBE-E6BD3BDC4539}" type="presOf" srcId="{E8E0EC49-A0E3-4BF6-AB4D-C167439043B8}" destId="{A909497E-F6C5-4D7B-81BF-55EA21D94D7F}" srcOrd="1" destOrd="0" presId="urn:microsoft.com/office/officeart/2005/8/layout/cycle7"/>
    <dgm:cxn modelId="{CB0694FF-2765-4716-8686-732F7905DD18}" type="presParOf" srcId="{E5930AD3-1B55-4EDC-AA98-D892C1DEFEDB}" destId="{73CDE82E-A29E-4C1C-86B1-BFE519FCA5C6}" srcOrd="0" destOrd="0" presId="urn:microsoft.com/office/officeart/2005/8/layout/cycle7"/>
    <dgm:cxn modelId="{4C8C861F-3C0B-4D2A-8585-FC1EF2D2851B}" type="presParOf" srcId="{E5930AD3-1B55-4EDC-AA98-D892C1DEFEDB}" destId="{BF529EDE-3C2B-44A2-B10B-1CD8C5901E66}" srcOrd="1" destOrd="0" presId="urn:microsoft.com/office/officeart/2005/8/layout/cycle7"/>
    <dgm:cxn modelId="{09BF118F-A65F-451B-97EC-E9EC7E3B235B}" type="presParOf" srcId="{BF529EDE-3C2B-44A2-B10B-1CD8C5901E66}" destId="{A909497E-F6C5-4D7B-81BF-55EA21D94D7F}" srcOrd="0" destOrd="0" presId="urn:microsoft.com/office/officeart/2005/8/layout/cycle7"/>
    <dgm:cxn modelId="{BAF6D5BF-8683-4C8E-9BC8-34FF3C804612}" type="presParOf" srcId="{E5930AD3-1B55-4EDC-AA98-D892C1DEFEDB}" destId="{92DFF124-E822-4723-B3A4-B2FD1AB24C97}" srcOrd="2" destOrd="0" presId="urn:microsoft.com/office/officeart/2005/8/layout/cycle7"/>
    <dgm:cxn modelId="{174826FE-CAE8-437D-A712-471BF9B8929D}" type="presParOf" srcId="{E5930AD3-1B55-4EDC-AA98-D892C1DEFEDB}" destId="{15022BC5-B4E7-4133-BC4E-2D0D437CFA17}" srcOrd="3" destOrd="0" presId="urn:microsoft.com/office/officeart/2005/8/layout/cycle7"/>
    <dgm:cxn modelId="{4A62B768-B3D9-4925-B880-B721928F14DB}" type="presParOf" srcId="{15022BC5-B4E7-4133-BC4E-2D0D437CFA17}" destId="{1FF3A451-51C8-42FB-8D69-6F3DA958A581}" srcOrd="0" destOrd="0" presId="urn:microsoft.com/office/officeart/2005/8/layout/cycle7"/>
    <dgm:cxn modelId="{7739BAE0-0914-4817-912D-6B86192D3023}" type="presParOf" srcId="{E5930AD3-1B55-4EDC-AA98-D892C1DEFEDB}" destId="{8DFEB444-75A0-4BCE-9F15-1071CA48FE32}" srcOrd="4" destOrd="0" presId="urn:microsoft.com/office/officeart/2005/8/layout/cycle7"/>
    <dgm:cxn modelId="{2F559A69-8BEC-4CED-AAED-B25CFC55CA43}" type="presParOf" srcId="{E5930AD3-1B55-4EDC-AA98-D892C1DEFEDB}" destId="{710F14A7-ABB3-4F30-8D6F-AC194017B54E}" srcOrd="5" destOrd="0" presId="urn:microsoft.com/office/officeart/2005/8/layout/cycle7"/>
    <dgm:cxn modelId="{0D73B71D-325E-404C-8EFC-164DEED877C1}" type="presParOf" srcId="{710F14A7-ABB3-4F30-8D6F-AC194017B54E}" destId="{0D860276-3F81-4F24-8E44-F07499FFE2AC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096E25-59E1-4106-8D12-0834BBDF86EF}" type="doc">
      <dgm:prSet loTypeId="urn:microsoft.com/office/officeart/2005/8/layout/radial5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B2C68088-8256-4B74-98E9-807B868B9B8C}">
      <dgm:prSet phldrT="[Текст]"/>
      <dgm:spPr/>
      <dgm:t>
        <a:bodyPr/>
        <a:lstStyle/>
        <a:p>
          <a:r>
            <a:rPr lang="uk-UA" b="1" i="1" dirty="0" smtClean="0">
              <a:solidFill>
                <a:schemeClr val="tx1"/>
              </a:solidFill>
            </a:rPr>
            <a:t>жива</a:t>
          </a:r>
          <a:endParaRPr lang="uk-UA" b="1" i="1" dirty="0">
            <a:solidFill>
              <a:schemeClr val="tx1"/>
            </a:solidFill>
          </a:endParaRPr>
        </a:p>
      </dgm:t>
    </dgm:pt>
    <dgm:pt modelId="{4AFD02D4-44AE-4E42-9B90-8F353D6055A8}" type="parTrans" cxnId="{BFCE6DD2-4039-4C8E-AAF8-780F40BF592A}">
      <dgm:prSet/>
      <dgm:spPr/>
      <dgm:t>
        <a:bodyPr/>
        <a:lstStyle/>
        <a:p>
          <a:endParaRPr lang="uk-UA"/>
        </a:p>
      </dgm:t>
    </dgm:pt>
    <dgm:pt modelId="{E42AC0D1-5679-4E33-BDC0-F01E89687C2E}" type="sibTrans" cxnId="{BFCE6DD2-4039-4C8E-AAF8-780F40BF592A}">
      <dgm:prSet/>
      <dgm:spPr/>
      <dgm:t>
        <a:bodyPr/>
        <a:lstStyle/>
        <a:p>
          <a:endParaRPr lang="uk-UA"/>
        </a:p>
      </dgm:t>
    </dgm:pt>
    <dgm:pt modelId="{92FC1F5A-B2DE-4A80-9C86-C953222D4C7C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</a:rPr>
            <a:t>росте</a:t>
          </a:r>
          <a:endParaRPr lang="uk-UA" sz="3200" dirty="0">
            <a:solidFill>
              <a:schemeClr val="tx1"/>
            </a:solidFill>
          </a:endParaRPr>
        </a:p>
      </dgm:t>
    </dgm:pt>
    <dgm:pt modelId="{04B0EF0C-674E-44F5-8C10-4D189401AD81}" type="parTrans" cxnId="{8A1CE424-E9E6-482A-A5D7-994FD05EB3F8}">
      <dgm:prSet/>
      <dgm:spPr/>
      <dgm:t>
        <a:bodyPr/>
        <a:lstStyle/>
        <a:p>
          <a:endParaRPr lang="uk-UA"/>
        </a:p>
      </dgm:t>
    </dgm:pt>
    <dgm:pt modelId="{E43E145D-7411-4EBD-AC8D-FC55E5CE6376}" type="sibTrans" cxnId="{8A1CE424-E9E6-482A-A5D7-994FD05EB3F8}">
      <dgm:prSet/>
      <dgm:spPr/>
      <dgm:t>
        <a:bodyPr/>
        <a:lstStyle/>
        <a:p>
          <a:endParaRPr lang="uk-UA"/>
        </a:p>
      </dgm:t>
    </dgm:pt>
    <dgm:pt modelId="{66AB31AD-F026-40A2-9BFA-8358BFBD8EF5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народжується</a:t>
          </a:r>
          <a:endParaRPr lang="uk-UA" sz="2400" dirty="0">
            <a:solidFill>
              <a:schemeClr val="tx1"/>
            </a:solidFill>
          </a:endParaRPr>
        </a:p>
      </dgm:t>
    </dgm:pt>
    <dgm:pt modelId="{0EE43350-E9B1-456F-87BB-12AA9B9EA059}" type="parTrans" cxnId="{698F7DF7-F17A-4FD9-932B-6AB488D219EB}">
      <dgm:prSet/>
      <dgm:spPr/>
      <dgm:t>
        <a:bodyPr/>
        <a:lstStyle/>
        <a:p>
          <a:endParaRPr lang="uk-UA"/>
        </a:p>
      </dgm:t>
    </dgm:pt>
    <dgm:pt modelId="{422D75D8-1EC9-46E0-82C0-ED4E0BA3A5FF}" type="sibTrans" cxnId="{698F7DF7-F17A-4FD9-932B-6AB488D219EB}">
      <dgm:prSet/>
      <dgm:spPr/>
      <dgm:t>
        <a:bodyPr/>
        <a:lstStyle/>
        <a:p>
          <a:endParaRPr lang="uk-UA"/>
        </a:p>
      </dgm:t>
    </dgm:pt>
    <dgm:pt modelId="{272A0C35-B373-446E-9E17-FBA57C0052B5}">
      <dgm:prSet phldrT="[Текст]" custT="1"/>
      <dgm:spPr>
        <a:solidFill>
          <a:srgbClr val="F496E9"/>
        </a:solidFill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помирає</a:t>
          </a:r>
          <a:endParaRPr lang="uk-UA" sz="2400" dirty="0">
            <a:solidFill>
              <a:schemeClr val="tx1"/>
            </a:solidFill>
          </a:endParaRPr>
        </a:p>
      </dgm:t>
    </dgm:pt>
    <dgm:pt modelId="{7F095746-E77D-4022-92B6-32C225ACB620}" type="parTrans" cxnId="{F73797EC-7A42-4934-A934-6C19273C8966}">
      <dgm:prSet/>
      <dgm:spPr/>
      <dgm:t>
        <a:bodyPr/>
        <a:lstStyle/>
        <a:p>
          <a:endParaRPr lang="uk-UA"/>
        </a:p>
      </dgm:t>
    </dgm:pt>
    <dgm:pt modelId="{C32CF68C-4BB1-4C42-AA71-3EC3703DD836}" type="sibTrans" cxnId="{F73797EC-7A42-4934-A934-6C19273C8966}">
      <dgm:prSet/>
      <dgm:spPr/>
      <dgm:t>
        <a:bodyPr/>
        <a:lstStyle/>
        <a:p>
          <a:endParaRPr lang="uk-UA"/>
        </a:p>
      </dgm:t>
    </dgm:pt>
    <dgm:pt modelId="{F21D8F80-D741-4A12-92AE-4AE2070CD6D5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живиться</a:t>
          </a:r>
          <a:endParaRPr lang="uk-UA" sz="2400" dirty="0">
            <a:solidFill>
              <a:schemeClr val="tx1"/>
            </a:solidFill>
          </a:endParaRPr>
        </a:p>
      </dgm:t>
    </dgm:pt>
    <dgm:pt modelId="{45D1F6A5-6BD8-44B2-B0F0-9FE764B6773C}" type="parTrans" cxnId="{74A6DB20-3483-4E5C-819B-3D269636CDE3}">
      <dgm:prSet/>
      <dgm:spPr/>
      <dgm:t>
        <a:bodyPr/>
        <a:lstStyle/>
        <a:p>
          <a:endParaRPr lang="uk-UA"/>
        </a:p>
      </dgm:t>
    </dgm:pt>
    <dgm:pt modelId="{4A1E2934-403B-471B-8B1C-112F43B9747C}" type="sibTrans" cxnId="{74A6DB20-3483-4E5C-819B-3D269636CDE3}">
      <dgm:prSet/>
      <dgm:spPr/>
      <dgm:t>
        <a:bodyPr/>
        <a:lstStyle/>
        <a:p>
          <a:endParaRPr lang="uk-UA"/>
        </a:p>
      </dgm:t>
    </dgm:pt>
    <dgm:pt modelId="{2A61E38A-D0EC-48D7-B380-ACB20DF16AA9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дихає</a:t>
          </a:r>
          <a:endParaRPr lang="uk-UA" sz="2400" dirty="0">
            <a:solidFill>
              <a:schemeClr val="tx1"/>
            </a:solidFill>
          </a:endParaRPr>
        </a:p>
      </dgm:t>
    </dgm:pt>
    <dgm:pt modelId="{33406BA2-336F-4C67-B614-17B1A0DFDD90}" type="parTrans" cxnId="{40A7C25F-EA54-406F-840D-CCD8A102B11A}">
      <dgm:prSet/>
      <dgm:spPr/>
      <dgm:t>
        <a:bodyPr/>
        <a:lstStyle/>
        <a:p>
          <a:endParaRPr lang="uk-UA"/>
        </a:p>
      </dgm:t>
    </dgm:pt>
    <dgm:pt modelId="{57D57770-7058-4303-88E1-8CF0364EC119}" type="sibTrans" cxnId="{40A7C25F-EA54-406F-840D-CCD8A102B11A}">
      <dgm:prSet/>
      <dgm:spPr/>
      <dgm:t>
        <a:bodyPr/>
        <a:lstStyle/>
        <a:p>
          <a:endParaRPr lang="uk-UA"/>
        </a:p>
      </dgm:t>
    </dgm:pt>
    <dgm:pt modelId="{DC540461-B777-4109-9572-E805C9532309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</a:rPr>
            <a:t>розмножується</a:t>
          </a:r>
          <a:endParaRPr lang="uk-UA" sz="2400" dirty="0">
            <a:solidFill>
              <a:schemeClr val="tx1"/>
            </a:solidFill>
          </a:endParaRPr>
        </a:p>
      </dgm:t>
    </dgm:pt>
    <dgm:pt modelId="{96398877-974E-4F30-B859-58666D1A951A}" type="parTrans" cxnId="{ED977060-FB4D-4A1D-A80E-635695BB03A9}">
      <dgm:prSet/>
      <dgm:spPr/>
      <dgm:t>
        <a:bodyPr/>
        <a:lstStyle/>
        <a:p>
          <a:endParaRPr lang="uk-UA"/>
        </a:p>
      </dgm:t>
    </dgm:pt>
    <dgm:pt modelId="{963A8D49-B863-4752-82EB-34434496BFC4}" type="sibTrans" cxnId="{ED977060-FB4D-4A1D-A80E-635695BB03A9}">
      <dgm:prSet/>
      <dgm:spPr/>
      <dgm:t>
        <a:bodyPr/>
        <a:lstStyle/>
        <a:p>
          <a:endParaRPr lang="uk-UA"/>
        </a:p>
      </dgm:t>
    </dgm:pt>
    <dgm:pt modelId="{C165AB06-ADA6-4136-9CCB-8115087CB537}" type="pres">
      <dgm:prSet presAssocID="{3D096E25-59E1-4106-8D12-0834BBDF86EF}" presName="Name0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2BB5C269-6D15-454D-87D1-50A75C144369}" type="pres">
      <dgm:prSet presAssocID="{B2C68088-8256-4B74-98E9-807B868B9B8C}" presName="centerShape" presStyleLbl="node0" presStyleIdx="0" presStyleCnt="1"/>
      <dgm:spPr/>
    </dgm:pt>
    <dgm:pt modelId="{1F5D9E5C-41DB-40BA-851E-527CE392EC26}" type="pres">
      <dgm:prSet presAssocID="{04B0EF0C-674E-44F5-8C10-4D189401AD81}" presName="parTrans" presStyleLbl="sibTrans2D1" presStyleIdx="0" presStyleCnt="6"/>
      <dgm:spPr/>
    </dgm:pt>
    <dgm:pt modelId="{66062137-1391-4E77-A5C5-B8308B46A505}" type="pres">
      <dgm:prSet presAssocID="{04B0EF0C-674E-44F5-8C10-4D189401AD81}" presName="connectorText" presStyleLbl="sibTrans2D1" presStyleIdx="0" presStyleCnt="6"/>
      <dgm:spPr/>
    </dgm:pt>
    <dgm:pt modelId="{1E661A16-0A9D-4D19-B80F-C63532FD58B3}" type="pres">
      <dgm:prSet presAssocID="{92FC1F5A-B2DE-4A80-9C86-C953222D4C7C}" presName="node" presStyleLbl="node1" presStyleIdx="0" presStyleCnt="6" custRadScaleRad="100107" custRadScaleInc="71">
        <dgm:presLayoutVars>
          <dgm:bulletEnabled val="1"/>
        </dgm:presLayoutVars>
      </dgm:prSet>
      <dgm:spPr/>
    </dgm:pt>
    <dgm:pt modelId="{8BDF9C67-30F4-407A-B195-46AD63DE1773}" type="pres">
      <dgm:prSet presAssocID="{0EE43350-E9B1-456F-87BB-12AA9B9EA059}" presName="parTrans" presStyleLbl="sibTrans2D1" presStyleIdx="1" presStyleCnt="6"/>
      <dgm:spPr/>
    </dgm:pt>
    <dgm:pt modelId="{C381FE04-F712-46E7-9069-F74389A6F132}" type="pres">
      <dgm:prSet presAssocID="{0EE43350-E9B1-456F-87BB-12AA9B9EA059}" presName="connectorText" presStyleLbl="sibTrans2D1" presStyleIdx="1" presStyleCnt="6"/>
      <dgm:spPr/>
    </dgm:pt>
    <dgm:pt modelId="{76E9496D-1133-414D-87A4-4BFF8A4CFD24}" type="pres">
      <dgm:prSet presAssocID="{66AB31AD-F026-40A2-9BFA-8358BFBD8EF5}" presName="node" presStyleLbl="node1" presStyleIdx="1" presStyleCnt="6" custScaleX="130606" custScaleY="10723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67898A-1229-4FAB-A1CD-C1704C2B0009}" type="pres">
      <dgm:prSet presAssocID="{7F095746-E77D-4022-92B6-32C225ACB620}" presName="parTrans" presStyleLbl="sibTrans2D1" presStyleIdx="2" presStyleCnt="6"/>
      <dgm:spPr/>
    </dgm:pt>
    <dgm:pt modelId="{3D6F1B2D-96C9-4915-A6DE-A6C0368A3540}" type="pres">
      <dgm:prSet presAssocID="{7F095746-E77D-4022-92B6-32C225ACB620}" presName="connectorText" presStyleLbl="sibTrans2D1" presStyleIdx="2" presStyleCnt="6"/>
      <dgm:spPr/>
    </dgm:pt>
    <dgm:pt modelId="{FBFA2C88-6B71-452D-9F14-6A88696AB7A4}" type="pres">
      <dgm:prSet presAssocID="{272A0C35-B373-446E-9E17-FBA57C0052B5}" presName="node" presStyleLbl="node1" presStyleIdx="2" presStyleCnt="6" custScaleX="1198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7C0082-C584-4C37-81E4-C6589A8C538D}" type="pres">
      <dgm:prSet presAssocID="{33406BA2-336F-4C67-B614-17B1A0DFDD90}" presName="parTrans" presStyleLbl="sibTrans2D1" presStyleIdx="3" presStyleCnt="6"/>
      <dgm:spPr/>
    </dgm:pt>
    <dgm:pt modelId="{7614F434-FE1E-4A61-A1B0-29669318B590}" type="pres">
      <dgm:prSet presAssocID="{33406BA2-336F-4C67-B614-17B1A0DFDD90}" presName="connectorText" presStyleLbl="sibTrans2D1" presStyleIdx="3" presStyleCnt="6"/>
      <dgm:spPr/>
    </dgm:pt>
    <dgm:pt modelId="{43113870-9205-4BBE-9E99-FF8DF7DFCFDF}" type="pres">
      <dgm:prSet presAssocID="{2A61E38A-D0EC-48D7-B380-ACB20DF16AA9}" presName="node" presStyleLbl="node1" presStyleIdx="3" presStyleCnt="6" custRadScaleRad="96787" custRadScaleInc="-74">
        <dgm:presLayoutVars>
          <dgm:bulletEnabled val="1"/>
        </dgm:presLayoutVars>
      </dgm:prSet>
      <dgm:spPr/>
    </dgm:pt>
    <dgm:pt modelId="{65499A31-1B4C-4CE0-B569-769279F35CAA}" type="pres">
      <dgm:prSet presAssocID="{96398877-974E-4F30-B859-58666D1A951A}" presName="parTrans" presStyleLbl="sibTrans2D1" presStyleIdx="4" presStyleCnt="6"/>
      <dgm:spPr/>
    </dgm:pt>
    <dgm:pt modelId="{3F09F8CA-F41E-448D-9842-DAADD976CA14}" type="pres">
      <dgm:prSet presAssocID="{96398877-974E-4F30-B859-58666D1A951A}" presName="connectorText" presStyleLbl="sibTrans2D1" presStyleIdx="4" presStyleCnt="6"/>
      <dgm:spPr/>
    </dgm:pt>
    <dgm:pt modelId="{C652210E-5CC7-489B-9DBC-4DC08AAFD1B0}" type="pres">
      <dgm:prSet presAssocID="{DC540461-B777-4109-9572-E805C9532309}" presName="node" presStyleLbl="node1" presStyleIdx="4" presStyleCnt="6" custScaleX="143019">
        <dgm:presLayoutVars>
          <dgm:bulletEnabled val="1"/>
        </dgm:presLayoutVars>
      </dgm:prSet>
      <dgm:spPr/>
    </dgm:pt>
    <dgm:pt modelId="{AD819C05-E3C0-478E-AA93-472860A0BC77}" type="pres">
      <dgm:prSet presAssocID="{45D1F6A5-6BD8-44B2-B0F0-9FE764B6773C}" presName="parTrans" presStyleLbl="sibTrans2D1" presStyleIdx="5" presStyleCnt="6"/>
      <dgm:spPr/>
    </dgm:pt>
    <dgm:pt modelId="{B33887F5-2C96-4350-B466-ABCDFD42A43A}" type="pres">
      <dgm:prSet presAssocID="{45D1F6A5-6BD8-44B2-B0F0-9FE764B6773C}" presName="connectorText" presStyleLbl="sibTrans2D1" presStyleIdx="5" presStyleCnt="6"/>
      <dgm:spPr/>
    </dgm:pt>
    <dgm:pt modelId="{3DC80959-DA1D-482B-B2E5-2DB17D318369}" type="pres">
      <dgm:prSet presAssocID="{F21D8F80-D741-4A12-92AE-4AE2070CD6D5}" presName="node" presStyleLbl="node1" presStyleIdx="5" presStyleCnt="6" custScaleX="129782">
        <dgm:presLayoutVars>
          <dgm:bulletEnabled val="1"/>
        </dgm:presLayoutVars>
      </dgm:prSet>
      <dgm:spPr/>
    </dgm:pt>
  </dgm:ptLst>
  <dgm:cxnLst>
    <dgm:cxn modelId="{D3008E04-3D94-4622-B1F2-CF59E447EA4D}" type="presOf" srcId="{DC540461-B777-4109-9572-E805C9532309}" destId="{C652210E-5CC7-489B-9DBC-4DC08AAFD1B0}" srcOrd="0" destOrd="0" presId="urn:microsoft.com/office/officeart/2005/8/layout/radial5"/>
    <dgm:cxn modelId="{277B69D8-EC17-461B-B7BF-F712A91F21DB}" type="presOf" srcId="{45D1F6A5-6BD8-44B2-B0F0-9FE764B6773C}" destId="{B33887F5-2C96-4350-B466-ABCDFD42A43A}" srcOrd="1" destOrd="0" presId="urn:microsoft.com/office/officeart/2005/8/layout/radial5"/>
    <dgm:cxn modelId="{610D587E-CFB3-4986-A6B3-EC56B4BF6B7C}" type="presOf" srcId="{272A0C35-B373-446E-9E17-FBA57C0052B5}" destId="{FBFA2C88-6B71-452D-9F14-6A88696AB7A4}" srcOrd="0" destOrd="0" presId="urn:microsoft.com/office/officeart/2005/8/layout/radial5"/>
    <dgm:cxn modelId="{6002617F-35D1-4B69-9B79-15583AA3B9E7}" type="presOf" srcId="{66AB31AD-F026-40A2-9BFA-8358BFBD8EF5}" destId="{76E9496D-1133-414D-87A4-4BFF8A4CFD24}" srcOrd="0" destOrd="0" presId="urn:microsoft.com/office/officeart/2005/8/layout/radial5"/>
    <dgm:cxn modelId="{5BE85E21-A81F-4945-A867-24A2B2F6770C}" type="presOf" srcId="{7F095746-E77D-4022-92B6-32C225ACB620}" destId="{3D6F1B2D-96C9-4915-A6DE-A6C0368A3540}" srcOrd="1" destOrd="0" presId="urn:microsoft.com/office/officeart/2005/8/layout/radial5"/>
    <dgm:cxn modelId="{D18D2824-AC1D-421A-B445-A6EF8B9DBE14}" type="presOf" srcId="{0EE43350-E9B1-456F-87BB-12AA9B9EA059}" destId="{8BDF9C67-30F4-407A-B195-46AD63DE1773}" srcOrd="0" destOrd="0" presId="urn:microsoft.com/office/officeart/2005/8/layout/radial5"/>
    <dgm:cxn modelId="{F73797EC-7A42-4934-A934-6C19273C8966}" srcId="{B2C68088-8256-4B74-98E9-807B868B9B8C}" destId="{272A0C35-B373-446E-9E17-FBA57C0052B5}" srcOrd="2" destOrd="0" parTransId="{7F095746-E77D-4022-92B6-32C225ACB620}" sibTransId="{C32CF68C-4BB1-4C42-AA71-3EC3703DD836}"/>
    <dgm:cxn modelId="{C4999A26-D59E-41B3-AC9F-B3402D3338A4}" type="presOf" srcId="{0EE43350-E9B1-456F-87BB-12AA9B9EA059}" destId="{C381FE04-F712-46E7-9069-F74389A6F132}" srcOrd="1" destOrd="0" presId="urn:microsoft.com/office/officeart/2005/8/layout/radial5"/>
    <dgm:cxn modelId="{3FAD5D78-9BC1-456D-94CF-F74D6DAA6C67}" type="presOf" srcId="{96398877-974E-4F30-B859-58666D1A951A}" destId="{65499A31-1B4C-4CE0-B569-769279F35CAA}" srcOrd="0" destOrd="0" presId="urn:microsoft.com/office/officeart/2005/8/layout/radial5"/>
    <dgm:cxn modelId="{F1D35B5F-22EF-49D7-83BF-ED2C5B9A9FF2}" type="presOf" srcId="{96398877-974E-4F30-B859-58666D1A951A}" destId="{3F09F8CA-F41E-448D-9842-DAADD976CA14}" srcOrd="1" destOrd="0" presId="urn:microsoft.com/office/officeart/2005/8/layout/radial5"/>
    <dgm:cxn modelId="{698F7DF7-F17A-4FD9-932B-6AB488D219EB}" srcId="{B2C68088-8256-4B74-98E9-807B868B9B8C}" destId="{66AB31AD-F026-40A2-9BFA-8358BFBD8EF5}" srcOrd="1" destOrd="0" parTransId="{0EE43350-E9B1-456F-87BB-12AA9B9EA059}" sibTransId="{422D75D8-1EC9-46E0-82C0-ED4E0BA3A5FF}"/>
    <dgm:cxn modelId="{12FA7297-5E98-4111-AB1D-7631546AE74F}" type="presOf" srcId="{B2C68088-8256-4B74-98E9-807B868B9B8C}" destId="{2BB5C269-6D15-454D-87D1-50A75C144369}" srcOrd="0" destOrd="0" presId="urn:microsoft.com/office/officeart/2005/8/layout/radial5"/>
    <dgm:cxn modelId="{B027D49B-CF68-4EEB-B2E4-279F89D3690F}" type="presOf" srcId="{92FC1F5A-B2DE-4A80-9C86-C953222D4C7C}" destId="{1E661A16-0A9D-4D19-B80F-C63532FD58B3}" srcOrd="0" destOrd="0" presId="urn:microsoft.com/office/officeart/2005/8/layout/radial5"/>
    <dgm:cxn modelId="{2C6677B2-154D-4424-A33A-D4B5DF2FE12D}" type="presOf" srcId="{F21D8F80-D741-4A12-92AE-4AE2070CD6D5}" destId="{3DC80959-DA1D-482B-B2E5-2DB17D318369}" srcOrd="0" destOrd="0" presId="urn:microsoft.com/office/officeart/2005/8/layout/radial5"/>
    <dgm:cxn modelId="{74A6DB20-3483-4E5C-819B-3D269636CDE3}" srcId="{B2C68088-8256-4B74-98E9-807B868B9B8C}" destId="{F21D8F80-D741-4A12-92AE-4AE2070CD6D5}" srcOrd="5" destOrd="0" parTransId="{45D1F6A5-6BD8-44B2-B0F0-9FE764B6773C}" sibTransId="{4A1E2934-403B-471B-8B1C-112F43B9747C}"/>
    <dgm:cxn modelId="{2C270523-7E1F-472E-A6F3-D7E9C0BA5E7E}" type="presOf" srcId="{33406BA2-336F-4C67-B614-17B1A0DFDD90}" destId="{CA7C0082-C584-4C37-81E4-C6589A8C538D}" srcOrd="0" destOrd="0" presId="urn:microsoft.com/office/officeart/2005/8/layout/radial5"/>
    <dgm:cxn modelId="{ACD5CC7C-2F93-4401-92AB-69173E8305C9}" type="presOf" srcId="{45D1F6A5-6BD8-44B2-B0F0-9FE764B6773C}" destId="{AD819C05-E3C0-478E-AA93-472860A0BC77}" srcOrd="0" destOrd="0" presId="urn:microsoft.com/office/officeart/2005/8/layout/radial5"/>
    <dgm:cxn modelId="{ED977060-FB4D-4A1D-A80E-635695BB03A9}" srcId="{B2C68088-8256-4B74-98E9-807B868B9B8C}" destId="{DC540461-B777-4109-9572-E805C9532309}" srcOrd="4" destOrd="0" parTransId="{96398877-974E-4F30-B859-58666D1A951A}" sibTransId="{963A8D49-B863-4752-82EB-34434496BFC4}"/>
    <dgm:cxn modelId="{8A1CE424-E9E6-482A-A5D7-994FD05EB3F8}" srcId="{B2C68088-8256-4B74-98E9-807B868B9B8C}" destId="{92FC1F5A-B2DE-4A80-9C86-C953222D4C7C}" srcOrd="0" destOrd="0" parTransId="{04B0EF0C-674E-44F5-8C10-4D189401AD81}" sibTransId="{E43E145D-7411-4EBD-AC8D-FC55E5CE6376}"/>
    <dgm:cxn modelId="{17AA9331-DB22-478E-951C-3F52724837CD}" type="presOf" srcId="{33406BA2-336F-4C67-B614-17B1A0DFDD90}" destId="{7614F434-FE1E-4A61-A1B0-29669318B590}" srcOrd="1" destOrd="0" presId="urn:microsoft.com/office/officeart/2005/8/layout/radial5"/>
    <dgm:cxn modelId="{BFCE6DD2-4039-4C8E-AAF8-780F40BF592A}" srcId="{3D096E25-59E1-4106-8D12-0834BBDF86EF}" destId="{B2C68088-8256-4B74-98E9-807B868B9B8C}" srcOrd="0" destOrd="0" parTransId="{4AFD02D4-44AE-4E42-9B90-8F353D6055A8}" sibTransId="{E42AC0D1-5679-4E33-BDC0-F01E89687C2E}"/>
    <dgm:cxn modelId="{03376213-76D9-4955-8162-3A7AF2FEB35B}" type="presOf" srcId="{2A61E38A-D0EC-48D7-B380-ACB20DF16AA9}" destId="{43113870-9205-4BBE-9E99-FF8DF7DFCFDF}" srcOrd="0" destOrd="0" presId="urn:microsoft.com/office/officeart/2005/8/layout/radial5"/>
    <dgm:cxn modelId="{A1FFF8DF-EA79-4D83-90EE-F32AEC8050A2}" type="presOf" srcId="{04B0EF0C-674E-44F5-8C10-4D189401AD81}" destId="{1F5D9E5C-41DB-40BA-851E-527CE392EC26}" srcOrd="0" destOrd="0" presId="urn:microsoft.com/office/officeart/2005/8/layout/radial5"/>
    <dgm:cxn modelId="{D2E0A109-0F9C-4116-91C5-81F7306EB08A}" type="presOf" srcId="{04B0EF0C-674E-44F5-8C10-4D189401AD81}" destId="{66062137-1391-4E77-A5C5-B8308B46A505}" srcOrd="1" destOrd="0" presId="urn:microsoft.com/office/officeart/2005/8/layout/radial5"/>
    <dgm:cxn modelId="{CFD7939C-913C-4484-94FC-9961A54BDE1E}" type="presOf" srcId="{7F095746-E77D-4022-92B6-32C225ACB620}" destId="{C367898A-1229-4FAB-A1CD-C1704C2B0009}" srcOrd="0" destOrd="0" presId="urn:microsoft.com/office/officeart/2005/8/layout/radial5"/>
    <dgm:cxn modelId="{F35E2921-79DC-47CB-956D-FDB5EFF09195}" type="presOf" srcId="{3D096E25-59E1-4106-8D12-0834BBDF86EF}" destId="{C165AB06-ADA6-4136-9CCB-8115087CB537}" srcOrd="0" destOrd="0" presId="urn:microsoft.com/office/officeart/2005/8/layout/radial5"/>
    <dgm:cxn modelId="{40A7C25F-EA54-406F-840D-CCD8A102B11A}" srcId="{B2C68088-8256-4B74-98E9-807B868B9B8C}" destId="{2A61E38A-D0EC-48D7-B380-ACB20DF16AA9}" srcOrd="3" destOrd="0" parTransId="{33406BA2-336F-4C67-B614-17B1A0DFDD90}" sibTransId="{57D57770-7058-4303-88E1-8CF0364EC119}"/>
    <dgm:cxn modelId="{89FD5710-5DD6-4A2E-AECC-B39E018FDD01}" type="presParOf" srcId="{C165AB06-ADA6-4136-9CCB-8115087CB537}" destId="{2BB5C269-6D15-454D-87D1-50A75C144369}" srcOrd="0" destOrd="0" presId="urn:microsoft.com/office/officeart/2005/8/layout/radial5"/>
    <dgm:cxn modelId="{CB2A7390-BE7B-4B98-BA5B-7B1173946E5D}" type="presParOf" srcId="{C165AB06-ADA6-4136-9CCB-8115087CB537}" destId="{1F5D9E5C-41DB-40BA-851E-527CE392EC26}" srcOrd="1" destOrd="0" presId="urn:microsoft.com/office/officeart/2005/8/layout/radial5"/>
    <dgm:cxn modelId="{2A67C710-DFD7-4E0B-9EEE-EF885B326520}" type="presParOf" srcId="{1F5D9E5C-41DB-40BA-851E-527CE392EC26}" destId="{66062137-1391-4E77-A5C5-B8308B46A505}" srcOrd="0" destOrd="0" presId="urn:microsoft.com/office/officeart/2005/8/layout/radial5"/>
    <dgm:cxn modelId="{B7010DCA-9C6E-4659-BD5B-2C2512F5E5B2}" type="presParOf" srcId="{C165AB06-ADA6-4136-9CCB-8115087CB537}" destId="{1E661A16-0A9D-4D19-B80F-C63532FD58B3}" srcOrd="2" destOrd="0" presId="urn:microsoft.com/office/officeart/2005/8/layout/radial5"/>
    <dgm:cxn modelId="{930B3280-0D8A-416F-B97F-7110592C03FF}" type="presParOf" srcId="{C165AB06-ADA6-4136-9CCB-8115087CB537}" destId="{8BDF9C67-30F4-407A-B195-46AD63DE1773}" srcOrd="3" destOrd="0" presId="urn:microsoft.com/office/officeart/2005/8/layout/radial5"/>
    <dgm:cxn modelId="{9E1C4536-48FE-415C-AF81-2BB3644C3980}" type="presParOf" srcId="{8BDF9C67-30F4-407A-B195-46AD63DE1773}" destId="{C381FE04-F712-46E7-9069-F74389A6F132}" srcOrd="0" destOrd="0" presId="urn:microsoft.com/office/officeart/2005/8/layout/radial5"/>
    <dgm:cxn modelId="{9435FF84-A0AE-48B2-B753-A384DECA789B}" type="presParOf" srcId="{C165AB06-ADA6-4136-9CCB-8115087CB537}" destId="{76E9496D-1133-414D-87A4-4BFF8A4CFD24}" srcOrd="4" destOrd="0" presId="urn:microsoft.com/office/officeart/2005/8/layout/radial5"/>
    <dgm:cxn modelId="{10B284FA-0409-4985-8D0B-4BB93639F23A}" type="presParOf" srcId="{C165AB06-ADA6-4136-9CCB-8115087CB537}" destId="{C367898A-1229-4FAB-A1CD-C1704C2B0009}" srcOrd="5" destOrd="0" presId="urn:microsoft.com/office/officeart/2005/8/layout/radial5"/>
    <dgm:cxn modelId="{75E60DAD-5885-447B-9026-BE1218D0988D}" type="presParOf" srcId="{C367898A-1229-4FAB-A1CD-C1704C2B0009}" destId="{3D6F1B2D-96C9-4915-A6DE-A6C0368A3540}" srcOrd="0" destOrd="0" presId="urn:microsoft.com/office/officeart/2005/8/layout/radial5"/>
    <dgm:cxn modelId="{A05D8A58-976F-4062-87C6-954841C66EA4}" type="presParOf" srcId="{C165AB06-ADA6-4136-9CCB-8115087CB537}" destId="{FBFA2C88-6B71-452D-9F14-6A88696AB7A4}" srcOrd="6" destOrd="0" presId="urn:microsoft.com/office/officeart/2005/8/layout/radial5"/>
    <dgm:cxn modelId="{DBB8045A-56BB-4643-9E19-03DC324911EE}" type="presParOf" srcId="{C165AB06-ADA6-4136-9CCB-8115087CB537}" destId="{CA7C0082-C584-4C37-81E4-C6589A8C538D}" srcOrd="7" destOrd="0" presId="urn:microsoft.com/office/officeart/2005/8/layout/radial5"/>
    <dgm:cxn modelId="{A6584528-18E8-404E-98F8-8AA5CDFB0C4D}" type="presParOf" srcId="{CA7C0082-C584-4C37-81E4-C6589A8C538D}" destId="{7614F434-FE1E-4A61-A1B0-29669318B590}" srcOrd="0" destOrd="0" presId="urn:microsoft.com/office/officeart/2005/8/layout/radial5"/>
    <dgm:cxn modelId="{9147D31F-4EAC-44F3-AED3-56BF84F11FBF}" type="presParOf" srcId="{C165AB06-ADA6-4136-9CCB-8115087CB537}" destId="{43113870-9205-4BBE-9E99-FF8DF7DFCFDF}" srcOrd="8" destOrd="0" presId="urn:microsoft.com/office/officeart/2005/8/layout/radial5"/>
    <dgm:cxn modelId="{6C1BA2BA-102D-4A1E-963B-38B00493151F}" type="presParOf" srcId="{C165AB06-ADA6-4136-9CCB-8115087CB537}" destId="{65499A31-1B4C-4CE0-B569-769279F35CAA}" srcOrd="9" destOrd="0" presId="urn:microsoft.com/office/officeart/2005/8/layout/radial5"/>
    <dgm:cxn modelId="{6A4D130C-8ED2-42CD-ACB3-BD1FDD9646F6}" type="presParOf" srcId="{65499A31-1B4C-4CE0-B569-769279F35CAA}" destId="{3F09F8CA-F41E-448D-9842-DAADD976CA14}" srcOrd="0" destOrd="0" presId="urn:microsoft.com/office/officeart/2005/8/layout/radial5"/>
    <dgm:cxn modelId="{9C93774B-9463-4F0D-ADDA-B035BC467243}" type="presParOf" srcId="{C165AB06-ADA6-4136-9CCB-8115087CB537}" destId="{C652210E-5CC7-489B-9DBC-4DC08AAFD1B0}" srcOrd="10" destOrd="0" presId="urn:microsoft.com/office/officeart/2005/8/layout/radial5"/>
    <dgm:cxn modelId="{44277AA8-1FA5-4D68-95CE-CB7383CEAA02}" type="presParOf" srcId="{C165AB06-ADA6-4136-9CCB-8115087CB537}" destId="{AD819C05-E3C0-478E-AA93-472860A0BC77}" srcOrd="11" destOrd="0" presId="urn:microsoft.com/office/officeart/2005/8/layout/radial5"/>
    <dgm:cxn modelId="{C98D00AF-91A1-46B6-8948-1C8A06DE1174}" type="presParOf" srcId="{AD819C05-E3C0-478E-AA93-472860A0BC77}" destId="{B33887F5-2C96-4350-B466-ABCDFD42A43A}" srcOrd="0" destOrd="0" presId="urn:microsoft.com/office/officeart/2005/8/layout/radial5"/>
    <dgm:cxn modelId="{0367F9E9-BDC3-4494-A311-7DE43C1B60AB}" type="presParOf" srcId="{C165AB06-ADA6-4136-9CCB-8115087CB537}" destId="{3DC80959-DA1D-482B-B2E5-2DB17D318369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4C4D-5A9E-4516-9A9D-72412873265B}" type="datetimeFigureOut">
              <a:rPr lang="uk-UA" smtClean="0"/>
              <a:t>18.09.2012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36F5F-3558-4346-9E8E-2ACC8975635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685800" y="836613"/>
            <a:ext cx="7772400" cy="511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7030A0"/>
                </a:solidFill>
                <a:latin typeface="Bookman Old Style" pitchFamily="18" charset="0"/>
              </a:rPr>
              <a:t>Поняття </a:t>
            </a:r>
            <a:r>
              <a:rPr lang="uk-UA" sz="3600" b="1" i="1" dirty="0" smtClean="0">
                <a:solidFill>
                  <a:srgbClr val="7030A0"/>
                </a:solidFill>
                <a:latin typeface="Bookman Old Style" pitchFamily="18" charset="0"/>
              </a:rPr>
              <a:t>про природу. </a:t>
            </a:r>
            <a:r>
              <a:rPr lang="uk-UA" sz="3600" b="1" i="1" dirty="0" smtClean="0">
                <a:solidFill>
                  <a:srgbClr val="7030A0"/>
                </a:solidFill>
                <a:latin typeface="Bookman Old Style" pitchFamily="18" charset="0"/>
              </a:rPr>
              <a:t>Місце людини в природі, довкіллі. Вивчення природи людиною. Значення знань про природу в житті та діяльності людини.</a:t>
            </a:r>
            <a:endParaRPr lang="ru-RU" sz="3600" b="1" i="1" dirty="0" smtClean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1480"/>
            <a:ext cx="8569325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800" dirty="0" smtClean="0">
                <a:solidFill>
                  <a:schemeClr val="tx1"/>
                </a:solidFill>
                <a:latin typeface="Bookman Old Style" pitchFamily="18" charset="0"/>
              </a:rPr>
              <a:t>	</a:t>
            </a:r>
            <a:r>
              <a:rPr lang="uk-U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Вода та повітря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994175" cy="468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3771896" cy="250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3743830" cy="270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8569325" cy="1790689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800" dirty="0" smtClean="0">
                <a:solidFill>
                  <a:schemeClr val="tx1"/>
                </a:solidFill>
                <a:latin typeface="Bookman Old Style" pitchFamily="18" charset="0"/>
              </a:rPr>
              <a:t>	</a:t>
            </a:r>
            <a:r>
              <a:rPr lang="uk-U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Вплив людини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</a:t>
            </a:r>
            <a:r>
              <a:rPr lang="uk-U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 природу</a:t>
            </a:r>
            <a:endParaRPr lang="uk-UA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Рисунок 3" descr="WqLtgxwd.jpg"/>
          <p:cNvPicPr>
            <a:picLocks noChangeAspect="1"/>
          </p:cNvPicPr>
          <p:nvPr/>
        </p:nvPicPr>
        <p:blipFill>
          <a:blip r:embed="rId3"/>
          <a:srcRect r="1690" b="4490"/>
          <a:stretch>
            <a:fillRect/>
          </a:stretch>
        </p:blipFill>
        <p:spPr>
          <a:xfrm>
            <a:off x="1285852" y="2071678"/>
            <a:ext cx="6429420" cy="4047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785794"/>
            <a:ext cx="7488237" cy="295275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8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uk-UA" sz="3800" dirty="0" smtClean="0">
                <a:solidFill>
                  <a:srgbClr val="7030A0"/>
                </a:solidFill>
                <a:latin typeface="Bookman Old Style" pitchFamily="18" charset="0"/>
              </a:rPr>
              <a:t>1. </a:t>
            </a:r>
            <a:r>
              <a:rPr lang="uk-UA" sz="3800" dirty="0" smtClean="0">
                <a:solidFill>
                  <a:srgbClr val="7030A0"/>
                </a:solidFill>
                <a:latin typeface="Bookman Old Style" pitchFamily="18" charset="0"/>
              </a:rPr>
              <a:t>Що таке природа</a:t>
            </a:r>
            <a:r>
              <a:rPr lang="uk-UA" sz="3800" dirty="0" smtClean="0">
                <a:solidFill>
                  <a:srgbClr val="7030A0"/>
                </a:solidFill>
                <a:latin typeface="Bookman Old Style" pitchFamily="18" charset="0"/>
              </a:rPr>
              <a:t>?</a:t>
            </a:r>
            <a:endParaRPr lang="uk-UA" sz="3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800" dirty="0" smtClean="0">
                <a:solidFill>
                  <a:srgbClr val="7030A0"/>
                </a:solidFill>
                <a:latin typeface="Bookman Old Style" pitchFamily="18" charset="0"/>
              </a:rPr>
              <a:t> 2. Жива і нежива природа.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800" dirty="0" smtClean="0">
                <a:solidFill>
                  <a:srgbClr val="7030A0"/>
                </a:solidFill>
                <a:latin typeface="Bookman Old Style" pitchFamily="18" charset="0"/>
              </a:rPr>
              <a:t> 3. Місце людини в природі.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800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uk-UA" sz="3800" dirty="0">
                <a:solidFill>
                  <a:srgbClr val="7030A0"/>
                </a:solidFill>
                <a:latin typeface="Bookman Old Style" pitchFamily="18" charset="0"/>
              </a:rPr>
              <a:t>4</a:t>
            </a:r>
            <a:r>
              <a:rPr lang="uk-UA" sz="3800" dirty="0" smtClean="0">
                <a:solidFill>
                  <a:srgbClr val="7030A0"/>
                </a:solidFill>
                <a:latin typeface="Bookman Old Style" pitchFamily="18" charset="0"/>
              </a:rPr>
              <a:t>. </a:t>
            </a:r>
            <a:r>
              <a:rPr lang="uk-UA" sz="3800" dirty="0" smtClean="0">
                <a:solidFill>
                  <a:srgbClr val="7030A0"/>
                </a:solidFill>
                <a:latin typeface="Bookman Old Style" pitchFamily="18" charset="0"/>
              </a:rPr>
              <a:t>Вплив людини на природу.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8" name="Picture 7" descr="http://tyce.com.ua/uploads/posts/2010-05/1273168963_7c6fa1c4-2248-4419-80cf-ef708533ad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344150"/>
            <a:ext cx="5000660" cy="304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569325" cy="25209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  <a:latin typeface="Bookman Old Style" pitchFamily="18" charset="0"/>
              </a:rPr>
              <a:t>	</a:t>
            </a:r>
            <a:r>
              <a:rPr lang="uk-UA" sz="3000" dirty="0" smtClean="0">
                <a:solidFill>
                  <a:schemeClr val="tx1"/>
                </a:solidFill>
                <a:latin typeface="Bookman Old Style" pitchFamily="18" charset="0"/>
              </a:rPr>
              <a:t>	</a:t>
            </a:r>
            <a:r>
              <a:rPr lang="uk-UA" sz="3000" b="1" dirty="0" smtClean="0">
                <a:solidFill>
                  <a:schemeClr val="tx1"/>
                </a:solidFill>
                <a:latin typeface="Bookman Old Style" pitchFamily="18" charset="0"/>
              </a:rPr>
              <a:t>Природою</a:t>
            </a:r>
            <a:r>
              <a:rPr lang="uk-UA" sz="3000" dirty="0" smtClean="0">
                <a:solidFill>
                  <a:schemeClr val="tx1"/>
                </a:solidFill>
                <a:latin typeface="Bookman Old Style" pitchFamily="18" charset="0"/>
              </a:rPr>
              <a:t> ми називаємо </a:t>
            </a:r>
            <a:endParaRPr lang="uk-UA" sz="3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000" dirty="0" smtClean="0">
                <a:solidFill>
                  <a:schemeClr val="tx1"/>
                </a:solidFill>
                <a:latin typeface="Bookman Old Style" pitchFamily="18" charset="0"/>
              </a:rPr>
              <a:t>весь </a:t>
            </a:r>
            <a:r>
              <a:rPr lang="uk-UA" sz="3000" dirty="0" smtClean="0">
                <a:solidFill>
                  <a:schemeClr val="tx1"/>
                </a:solidFill>
                <a:latin typeface="Bookman Old Style" pitchFamily="18" charset="0"/>
              </a:rPr>
              <a:t>світ, що нас оточує. </a:t>
            </a:r>
            <a:r>
              <a:rPr lang="uk-UA" sz="3000" dirty="0" smtClean="0">
                <a:solidFill>
                  <a:schemeClr val="tx1"/>
                </a:solidFill>
                <a:latin typeface="Bookman Old Style" pitchFamily="18" charset="0"/>
              </a:rPr>
              <a:t>Сонце, земля, вода, повітря, рослини, тварини — все це і є природа.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Рисунок 4" descr="2016931_221_1_n.jpg"/>
          <p:cNvPicPr>
            <a:picLocks noChangeAspect="1"/>
          </p:cNvPicPr>
          <p:nvPr/>
        </p:nvPicPr>
        <p:blipFill>
          <a:blip r:embed="rId3"/>
          <a:srcRect l="2343" t="8705" r="2343" b="8705"/>
          <a:stretch>
            <a:fillRect/>
          </a:stretch>
        </p:blipFill>
        <p:spPr>
          <a:xfrm>
            <a:off x="1500166" y="2500306"/>
            <a:ext cx="5929354" cy="359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1000100" y="1071546"/>
          <a:ext cx="741682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571472" y="500042"/>
          <a:ext cx="807249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8569325" cy="863600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  <a:latin typeface="Bookman Old Style" pitchFamily="18" charset="0"/>
              </a:rPr>
              <a:t>	</a:t>
            </a:r>
            <a:r>
              <a:rPr lang="uk-U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 царства живої природи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1071546"/>
            <a:ext cx="2186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Рослини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3286124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Гриби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14554"/>
            <a:ext cx="2683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Дроб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’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янки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143116"/>
            <a:ext cx="2239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Тварини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2695306" cy="202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2606829" cy="231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786058"/>
            <a:ext cx="2392811" cy="213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Garden_plant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1571612"/>
            <a:ext cx="2428892" cy="18216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857356" y="642918"/>
            <a:ext cx="5929354" cy="2082373"/>
            <a:chOff x="589831" y="-186063"/>
            <a:chExt cx="8108995" cy="27359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85229" y="-186063"/>
              <a:ext cx="7913597" cy="27359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589831" y="-92202"/>
              <a:ext cx="7753329" cy="25757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6500" kern="1200" dirty="0" smtClean="0">
                  <a:solidFill>
                    <a:schemeClr val="tx1"/>
                  </a:solidFill>
                  <a:latin typeface="Bookman Old Style" pitchFamily="18" charset="0"/>
                </a:rPr>
                <a:t>Нежива природа</a:t>
              </a:r>
              <a:endParaRPr lang="ru-RU" sz="6500" kern="1200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42910" y="3071810"/>
            <a:ext cx="3429024" cy="2500330"/>
            <a:chOff x="-47872" y="2591779"/>
            <a:chExt cx="3890548" cy="2735987"/>
          </a:xfrm>
          <a:solidFill>
            <a:srgbClr val="F496E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47872" y="2591779"/>
              <a:ext cx="3890548" cy="273598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10922" y="2747287"/>
              <a:ext cx="3730280" cy="25757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000" b="1" kern="1200" dirty="0" smtClean="0">
                  <a:solidFill>
                    <a:schemeClr val="tx1"/>
                  </a:solidFill>
                  <a:latin typeface="Bookman Old Style" pitchFamily="18" charset="0"/>
                </a:rPr>
                <a:t>Не живиться; </a:t>
              </a:r>
            </a:p>
            <a:p>
              <a:pPr lvl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000" b="1" kern="1200" dirty="0" smtClean="0">
                  <a:solidFill>
                    <a:schemeClr val="tx1"/>
                  </a:solidFill>
                  <a:latin typeface="Bookman Old Style" pitchFamily="18" charset="0"/>
                </a:rPr>
                <a:t>Не росте; </a:t>
              </a:r>
              <a:endParaRPr lang="ru-RU" sz="3000" b="1" kern="1200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072066" y="3143249"/>
            <a:ext cx="3786214" cy="2452000"/>
            <a:chOff x="30788" y="2502824"/>
            <a:chExt cx="3890548" cy="2820182"/>
          </a:xfrm>
          <a:solidFill>
            <a:srgbClr val="F496E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0788" y="2502824"/>
              <a:ext cx="3890548" cy="273598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10922" y="2747287"/>
              <a:ext cx="3730280" cy="257571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000" b="1" kern="1200" dirty="0" smtClean="0">
                  <a:solidFill>
                    <a:schemeClr val="tx1"/>
                  </a:solidFill>
                  <a:latin typeface="Bookman Old Style" pitchFamily="18" charset="0"/>
                </a:rPr>
                <a:t>Не розмножується не помирає; </a:t>
              </a:r>
              <a:endParaRPr lang="uk-UA" sz="3000" b="1" kern="1200" dirty="0" smtClean="0">
                <a:solidFill>
                  <a:schemeClr val="tx1"/>
                </a:solidFill>
                <a:latin typeface="Bookman Old Style" pitchFamily="18" charset="0"/>
              </a:endParaRPr>
            </a:p>
            <a:p>
              <a:pPr lvl="0" algn="ctr" defTabSz="1333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000" b="1" kern="1200" dirty="0" smtClean="0">
                  <a:solidFill>
                    <a:schemeClr val="tx1"/>
                  </a:solidFill>
                  <a:latin typeface="Bookman Old Style" pitchFamily="18" charset="0"/>
                </a:rPr>
                <a:t> </a:t>
              </a:r>
              <a:endParaRPr lang="ru-RU" sz="3000" b="1" kern="1200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569325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800" dirty="0" smtClean="0">
                <a:solidFill>
                  <a:schemeClr val="tx1"/>
                </a:solidFill>
                <a:latin typeface="Bookman Old Style" pitchFamily="18" charset="0"/>
              </a:rPr>
              <a:t>	</a:t>
            </a:r>
            <a:r>
              <a:rPr lang="uk-U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Зорі, планети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492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285992"/>
            <a:ext cx="48958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ам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8569325" cy="76993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800" dirty="0" smtClean="0">
                <a:solidFill>
                  <a:srgbClr val="7030A0"/>
                </a:solidFill>
                <a:latin typeface="Bookman Old Style" pitchFamily="18" charset="0"/>
              </a:rPr>
              <a:t>	</a:t>
            </a:r>
            <a:r>
              <a:rPr lang="uk-UA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Гірські породи й мінерали</a:t>
            </a:r>
            <a:endParaRPr lang="uk-UA" sz="380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2716236" cy="2049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b="10962"/>
          <a:stretch>
            <a:fillRect/>
          </a:stretch>
        </p:blipFill>
        <p:spPr bwMode="auto">
          <a:xfrm>
            <a:off x="5072066" y="1500174"/>
            <a:ext cx="3000368" cy="2021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500438"/>
            <a:ext cx="2670198" cy="267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 l="5983" r="8740" b="4086"/>
          <a:stretch>
            <a:fillRect/>
          </a:stretch>
        </p:blipFill>
        <p:spPr bwMode="auto">
          <a:xfrm>
            <a:off x="4786314" y="3571876"/>
            <a:ext cx="3164145" cy="2670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Поняття про природу. Місце людини в природі, довкіллі. Вивчення природи людиною. Значення знань про природу в житті та діяльності людини.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природу. Місце людини в природі, довкіллі. Вивчення природи людиною. Значення знань про природу в житті та діяльності людини.</dc:title>
  <dc:creator>Yalovue</dc:creator>
  <cp:lastModifiedBy>Yalovue</cp:lastModifiedBy>
  <cp:revision>9</cp:revision>
  <dcterms:created xsi:type="dcterms:W3CDTF">2012-09-18T11:37:25Z</dcterms:created>
  <dcterms:modified xsi:type="dcterms:W3CDTF">2012-09-18T13:06:39Z</dcterms:modified>
</cp:coreProperties>
</file>